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5.pdf" ContentType="application/pdf"/>
  <Override PartName="/ppt/media/image17.pdf" ContentType="application/pdf"/>
  <Override PartName="/ppt/media/image20.pdf" ContentType="application/pdf"/>
  <Override PartName="/ppt/media/image22.pdf" ContentType="application/pdf"/>
  <Override PartName="/ppt/media/image25.pdf" ContentType="application/pdf"/>
  <Override PartName="/ppt/media/image28.pdf" ContentType="application/pdf"/>
  <Override PartName="/ppt/media/image32.pdf" ContentType="application/pdf"/>
  <Override PartName="/ppt/media/image39.pdf" ContentType="application/pdf"/>
  <Override PartName="/ppt/media/image43.pdf" ContentType="application/pdf"/>
  <Override PartName="/ppt/media/image45.pdf" ContentType="application/pdf"/>
  <Override PartName="/ppt/media/image47.pdf" ContentType="application/pdf"/>
  <Override PartName="/ppt/media/image49.pdf" ContentType="application/pdf"/>
  <Override PartName="/ppt/media/image51.pdf" ContentType="application/pdf"/>
  <Override PartName="/ppt/media/image53.pdf" ContentType="application/pdf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44"/>
  </p:handoutMasterIdLst>
  <p:sldIdLst>
    <p:sldId id="309" r:id="rId4"/>
    <p:sldId id="344" r:id="rId6"/>
    <p:sldId id="297" r:id="rId7"/>
    <p:sldId id="312" r:id="rId8"/>
    <p:sldId id="276" r:id="rId9"/>
    <p:sldId id="277" r:id="rId10"/>
    <p:sldId id="278" r:id="rId11"/>
    <p:sldId id="313" r:id="rId12"/>
    <p:sldId id="314" r:id="rId13"/>
    <p:sldId id="279" r:id="rId14"/>
    <p:sldId id="295" r:id="rId15"/>
    <p:sldId id="315" r:id="rId16"/>
    <p:sldId id="345" r:id="rId17"/>
    <p:sldId id="280" r:id="rId18"/>
    <p:sldId id="346" r:id="rId19"/>
    <p:sldId id="316" r:id="rId20"/>
    <p:sldId id="347" r:id="rId21"/>
    <p:sldId id="283" r:id="rId22"/>
    <p:sldId id="348" r:id="rId23"/>
    <p:sldId id="298" r:id="rId24"/>
    <p:sldId id="284" r:id="rId25"/>
    <p:sldId id="317" r:id="rId26"/>
    <p:sldId id="299" r:id="rId27"/>
    <p:sldId id="300" r:id="rId28"/>
    <p:sldId id="318" r:id="rId29"/>
    <p:sldId id="301" r:id="rId30"/>
    <p:sldId id="302" r:id="rId31"/>
    <p:sldId id="303" r:id="rId32"/>
    <p:sldId id="306" r:id="rId33"/>
    <p:sldId id="319" r:id="rId34"/>
    <p:sldId id="320" r:id="rId35"/>
    <p:sldId id="321" r:id="rId36"/>
    <p:sldId id="322" r:id="rId37"/>
    <p:sldId id="323" r:id="rId38"/>
    <p:sldId id="324" r:id="rId39"/>
    <p:sldId id="307" r:id="rId40"/>
    <p:sldId id="325" r:id="rId41"/>
    <p:sldId id="350" r:id="rId42"/>
    <p:sldId id="311" r:id="rId43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5" autoAdjust="0"/>
    <p:restoredTop sz="92588" autoAdjust="0"/>
  </p:normalViewPr>
  <p:slideViewPr>
    <p:cSldViewPr>
      <p:cViewPr>
        <p:scale>
          <a:sx n="110" d="100"/>
          <a:sy n="110" d="100"/>
        </p:scale>
        <p:origin x="-2440" y="-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1" d="100"/>
          <a:sy n="121" d="100"/>
        </p:scale>
        <p:origin x="-1344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BC2676-0FB0-294C-8C04-3DFE9D0208E7}" type="doc">
      <dgm:prSet loTypeId="urn:microsoft.com/office/officeart/2005/8/layout/vList6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98A6DD-630F-014D-8E00-C1B21B86916F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SSL connection</a:t>
          </a:r>
          <a:endParaRPr lang="en-US" dirty="0"/>
        </a:p>
      </dgm:t>
    </dgm:pt>
    <dgm:pt modelId="{0072A78F-2BE4-6D42-AD8F-4BBDB7B1EB93}" cxnId="{548864FB-2F93-364C-9535-AC64A10F5FFD}" type="parTrans">
      <dgm:prSet/>
      <dgm:spPr/>
      <dgm:t>
        <a:bodyPr/>
        <a:lstStyle/>
        <a:p>
          <a:endParaRPr lang="en-US"/>
        </a:p>
      </dgm:t>
    </dgm:pt>
    <dgm:pt modelId="{AB877524-363F-6A48-B6D4-6419267872E1}" cxnId="{548864FB-2F93-364C-9535-AC64A10F5FFD}" type="sibTrans">
      <dgm:prSet/>
      <dgm:spPr/>
      <dgm:t>
        <a:bodyPr/>
        <a:lstStyle/>
        <a:p>
          <a:endParaRPr lang="en-US"/>
        </a:p>
      </dgm:t>
    </dgm:pt>
    <dgm:pt modelId="{BE8BCDAB-E62C-C948-91CA-447D416E8826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dirty="0" smtClean="0"/>
            <a:t>A transport that provides a suitable type of service</a:t>
          </a:r>
        </a:p>
      </dgm:t>
    </dgm:pt>
    <dgm:pt modelId="{5615E090-0DFF-9B43-9090-0115C71F3D5B}" cxnId="{14C802A8-79FF-E24C-B2FF-7E3A7EBE338F}" type="parTrans">
      <dgm:prSet/>
      <dgm:spPr/>
      <dgm:t>
        <a:bodyPr/>
        <a:lstStyle/>
        <a:p>
          <a:endParaRPr lang="en-US"/>
        </a:p>
      </dgm:t>
    </dgm:pt>
    <dgm:pt modelId="{09021715-CA6A-DA4D-BCB5-703F50E23A3D}" cxnId="{14C802A8-79FF-E24C-B2FF-7E3A7EBE338F}" type="sibTrans">
      <dgm:prSet/>
      <dgm:spPr/>
      <dgm:t>
        <a:bodyPr/>
        <a:lstStyle/>
        <a:p>
          <a:endParaRPr lang="en-US"/>
        </a:p>
      </dgm:t>
    </dgm:pt>
    <dgm:pt modelId="{65BCF3B9-44CA-AE47-95A0-78D621DCE5FD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dirty="0" smtClean="0"/>
            <a:t>For SSL such connections are peer-to-peer relationships</a:t>
          </a:r>
        </a:p>
      </dgm:t>
    </dgm:pt>
    <dgm:pt modelId="{C52CC9CE-EE26-A443-8C20-255E1517660C}" cxnId="{53DBBC70-849C-2444-9818-4E4E04E4BEEA}" type="parTrans">
      <dgm:prSet/>
      <dgm:spPr/>
      <dgm:t>
        <a:bodyPr/>
        <a:lstStyle/>
        <a:p>
          <a:endParaRPr lang="en-US"/>
        </a:p>
      </dgm:t>
    </dgm:pt>
    <dgm:pt modelId="{E9981111-E3B6-9449-98EB-85BF7C23FA24}" cxnId="{53DBBC70-849C-2444-9818-4E4E04E4BEEA}" type="sibTrans">
      <dgm:prSet/>
      <dgm:spPr/>
      <dgm:t>
        <a:bodyPr/>
        <a:lstStyle/>
        <a:p>
          <a:endParaRPr lang="en-US"/>
        </a:p>
      </dgm:t>
    </dgm:pt>
    <dgm:pt modelId="{C92B3001-5656-494A-B089-D5D999D24E1E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dirty="0" smtClean="0"/>
            <a:t>Connections are transient</a:t>
          </a:r>
        </a:p>
      </dgm:t>
    </dgm:pt>
    <dgm:pt modelId="{81E5082F-C44D-CA47-88EC-50946B3768B2}" cxnId="{31BDCC2F-D477-B94A-9D22-E44F110A2A79}" type="parTrans">
      <dgm:prSet/>
      <dgm:spPr/>
      <dgm:t>
        <a:bodyPr/>
        <a:lstStyle/>
        <a:p>
          <a:endParaRPr lang="en-US"/>
        </a:p>
      </dgm:t>
    </dgm:pt>
    <dgm:pt modelId="{3425899A-D01E-8F4E-8B7A-6D0ACBCD8DAF}" cxnId="{31BDCC2F-D477-B94A-9D22-E44F110A2A79}" type="sibTrans">
      <dgm:prSet/>
      <dgm:spPr/>
      <dgm:t>
        <a:bodyPr/>
        <a:lstStyle/>
        <a:p>
          <a:endParaRPr lang="en-US"/>
        </a:p>
      </dgm:t>
    </dgm:pt>
    <dgm:pt modelId="{048A5775-4D91-E34E-8CB9-E00BBB44C6C7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dirty="0" smtClean="0"/>
            <a:t>Every connection is associated with one session</a:t>
          </a:r>
        </a:p>
      </dgm:t>
    </dgm:pt>
    <dgm:pt modelId="{74EBD28D-B07B-A147-8DB8-2B5E3A73A633}" cxnId="{CD7C6C30-D388-5A4D-A81E-D105CC5CCCC3}" type="parTrans">
      <dgm:prSet/>
      <dgm:spPr/>
      <dgm:t>
        <a:bodyPr/>
        <a:lstStyle/>
        <a:p>
          <a:endParaRPr lang="en-US"/>
        </a:p>
      </dgm:t>
    </dgm:pt>
    <dgm:pt modelId="{F3C84BBF-5435-D34B-B1C8-FF34A95B6192}" cxnId="{CD7C6C30-D388-5A4D-A81E-D105CC5CCCC3}" type="sibTrans">
      <dgm:prSet/>
      <dgm:spPr/>
      <dgm:t>
        <a:bodyPr/>
        <a:lstStyle/>
        <a:p>
          <a:endParaRPr lang="en-US"/>
        </a:p>
      </dgm:t>
    </dgm:pt>
    <dgm:pt modelId="{B8327287-75B2-F14F-BC79-AA033CC4EBA2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SSL session</a:t>
          </a:r>
        </a:p>
      </dgm:t>
    </dgm:pt>
    <dgm:pt modelId="{3B9BDBB5-F1B0-9E45-A2F9-2FF4D2862E23}" cxnId="{4E55697F-DDFC-D04B-860D-32A2D4E9B1FF}" type="parTrans">
      <dgm:prSet/>
      <dgm:spPr/>
      <dgm:t>
        <a:bodyPr/>
        <a:lstStyle/>
        <a:p>
          <a:endParaRPr lang="en-US"/>
        </a:p>
      </dgm:t>
    </dgm:pt>
    <dgm:pt modelId="{A0724437-C027-0842-B5B9-4B7EE68B8257}" cxnId="{4E55697F-DDFC-D04B-860D-32A2D4E9B1FF}" type="sibTrans">
      <dgm:prSet/>
      <dgm:spPr/>
      <dgm:t>
        <a:bodyPr/>
        <a:lstStyle/>
        <a:p>
          <a:endParaRPr lang="en-US"/>
        </a:p>
      </dgm:t>
    </dgm:pt>
    <dgm:pt modelId="{29CA58CF-3B93-AE47-8149-60A78F4B66C4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dirty="0" smtClean="0"/>
            <a:t>An association between a client and a server</a:t>
          </a:r>
        </a:p>
      </dgm:t>
    </dgm:pt>
    <dgm:pt modelId="{746F341C-3D21-9C44-AC4B-6B6FD83A2693}" cxnId="{75D35989-BB43-FF48-BA2D-35F659210721}" type="parTrans">
      <dgm:prSet/>
      <dgm:spPr/>
      <dgm:t>
        <a:bodyPr/>
        <a:lstStyle/>
        <a:p>
          <a:endParaRPr lang="en-US"/>
        </a:p>
      </dgm:t>
    </dgm:pt>
    <dgm:pt modelId="{C622BF0A-F259-9249-9BA6-1FDEF0263B3D}" cxnId="{75D35989-BB43-FF48-BA2D-35F659210721}" type="sibTrans">
      <dgm:prSet/>
      <dgm:spPr/>
      <dgm:t>
        <a:bodyPr/>
        <a:lstStyle/>
        <a:p>
          <a:endParaRPr lang="en-US"/>
        </a:p>
      </dgm:t>
    </dgm:pt>
    <dgm:pt modelId="{C2526560-1230-AF42-AD4E-B1C042F5D97C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dirty="0" smtClean="0"/>
            <a:t>Created by the Handshake Protocol</a:t>
          </a:r>
        </a:p>
      </dgm:t>
    </dgm:pt>
    <dgm:pt modelId="{E874FC3B-87A3-5D4E-8D6A-359761D82C2C}" cxnId="{E0DE5D60-17E4-864D-BD73-F4FB762372FF}" type="parTrans">
      <dgm:prSet/>
      <dgm:spPr/>
      <dgm:t>
        <a:bodyPr/>
        <a:lstStyle/>
        <a:p>
          <a:endParaRPr lang="en-US"/>
        </a:p>
      </dgm:t>
    </dgm:pt>
    <dgm:pt modelId="{50406536-D415-AB4B-9AC9-FBAFEFD98E26}" cxnId="{E0DE5D60-17E4-864D-BD73-F4FB762372FF}" type="sibTrans">
      <dgm:prSet/>
      <dgm:spPr/>
      <dgm:t>
        <a:bodyPr/>
        <a:lstStyle/>
        <a:p>
          <a:endParaRPr lang="en-US"/>
        </a:p>
      </dgm:t>
    </dgm:pt>
    <dgm:pt modelId="{1FD933E9-740D-654A-8A42-ED8C355261AB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dirty="0" smtClean="0"/>
            <a:t>Define a set of cryptographic security parameters which can be shared among multiple connections</a:t>
          </a:r>
        </a:p>
      </dgm:t>
    </dgm:pt>
    <dgm:pt modelId="{BB8041F3-FAD7-EF4F-BC55-6528A835E9F4}" cxnId="{AD20B951-EF6E-804F-930A-17D5EC2F0C06}" type="parTrans">
      <dgm:prSet/>
      <dgm:spPr/>
      <dgm:t>
        <a:bodyPr/>
        <a:lstStyle/>
        <a:p>
          <a:endParaRPr lang="en-US"/>
        </a:p>
      </dgm:t>
    </dgm:pt>
    <dgm:pt modelId="{93D7D826-6B33-854D-AC3F-E055D4203E1F}" cxnId="{AD20B951-EF6E-804F-930A-17D5EC2F0C06}" type="sibTrans">
      <dgm:prSet/>
      <dgm:spPr/>
      <dgm:t>
        <a:bodyPr/>
        <a:lstStyle/>
        <a:p>
          <a:endParaRPr lang="en-US"/>
        </a:p>
      </dgm:t>
    </dgm:pt>
    <dgm:pt modelId="{731E2769-698E-A442-A1EA-24CC7294F2C3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400" dirty="0" smtClean="0"/>
            <a:t>Are used to avoid the expensive negotiation of new security parameters for each connection</a:t>
          </a:r>
        </a:p>
      </dgm:t>
    </dgm:pt>
    <dgm:pt modelId="{F45CF145-00D3-1B45-BC17-F79B1A4E3E3E}" cxnId="{BF9AADC5-FBE7-7943-8046-2A11D52EC968}" type="parTrans">
      <dgm:prSet/>
      <dgm:spPr/>
      <dgm:t>
        <a:bodyPr/>
        <a:lstStyle/>
        <a:p>
          <a:endParaRPr lang="en-US"/>
        </a:p>
      </dgm:t>
    </dgm:pt>
    <dgm:pt modelId="{9DCC7750-8BE3-884A-A5E9-F04AC781466D}" cxnId="{BF9AADC5-FBE7-7943-8046-2A11D52EC968}" type="sibTrans">
      <dgm:prSet/>
      <dgm:spPr/>
      <dgm:t>
        <a:bodyPr/>
        <a:lstStyle/>
        <a:p>
          <a:endParaRPr lang="en-US"/>
        </a:p>
      </dgm:t>
    </dgm:pt>
    <dgm:pt modelId="{F1A8174E-6130-6944-B0C3-F6786A07B886}" type="pres">
      <dgm:prSet presAssocID="{0FBC2676-0FB0-294C-8C04-3DFE9D0208E7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26951FE-197D-CD4F-A25B-212D284D0307}" type="pres">
      <dgm:prSet presAssocID="{7C98A6DD-630F-014D-8E00-C1B21B86916F}" presName="linNode" presStyleCnt="0"/>
      <dgm:spPr/>
    </dgm:pt>
    <dgm:pt modelId="{08F34587-66FD-914A-A134-A9E7C3FE68E5}" type="pres">
      <dgm:prSet presAssocID="{7C98A6DD-630F-014D-8E00-C1B21B86916F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EAE6FE-6C05-9C4C-A12E-631D03CB2CEC}" type="pres">
      <dgm:prSet presAssocID="{7C98A6DD-630F-014D-8E00-C1B21B86916F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452EA-9C13-5742-8B6C-3C73B730ADD1}" type="pres">
      <dgm:prSet presAssocID="{AB877524-363F-6A48-B6D4-6419267872E1}" presName="spacing" presStyleCnt="0"/>
      <dgm:spPr/>
    </dgm:pt>
    <dgm:pt modelId="{5671100F-6931-0444-9E96-B1E2F35CB083}" type="pres">
      <dgm:prSet presAssocID="{B8327287-75B2-F14F-BC79-AA033CC4EBA2}" presName="linNode" presStyleCnt="0"/>
      <dgm:spPr/>
    </dgm:pt>
    <dgm:pt modelId="{84B68B68-9B5C-664E-8A04-08D6CD31A688}" type="pres">
      <dgm:prSet presAssocID="{B8327287-75B2-F14F-BC79-AA033CC4EBA2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B34B9B-A8AE-644B-A060-E23965D28C28}" type="pres">
      <dgm:prSet presAssocID="{B8327287-75B2-F14F-BC79-AA033CC4EBA2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BDCC2F-D477-B94A-9D22-E44F110A2A79}" srcId="{7C98A6DD-630F-014D-8E00-C1B21B86916F}" destId="{C92B3001-5656-494A-B089-D5D999D24E1E}" srcOrd="2" destOrd="0" parTransId="{81E5082F-C44D-CA47-88EC-50946B3768B2}" sibTransId="{3425899A-D01E-8F4E-8B7A-6D0ACBCD8DAF}"/>
    <dgm:cxn modelId="{DB10C8C2-B1F8-094F-B4F9-BA56FC65FD20}" type="presOf" srcId="{29CA58CF-3B93-AE47-8149-60A78F4B66C4}" destId="{FFB34B9B-A8AE-644B-A060-E23965D28C28}" srcOrd="0" destOrd="0" presId="urn:microsoft.com/office/officeart/2005/8/layout/vList6"/>
    <dgm:cxn modelId="{548864FB-2F93-364C-9535-AC64A10F5FFD}" srcId="{0FBC2676-0FB0-294C-8C04-3DFE9D0208E7}" destId="{7C98A6DD-630F-014D-8E00-C1B21B86916F}" srcOrd="0" destOrd="0" parTransId="{0072A78F-2BE4-6D42-AD8F-4BBDB7B1EB93}" sibTransId="{AB877524-363F-6A48-B6D4-6419267872E1}"/>
    <dgm:cxn modelId="{53DBBC70-849C-2444-9818-4E4E04E4BEEA}" srcId="{7C98A6DD-630F-014D-8E00-C1B21B86916F}" destId="{65BCF3B9-44CA-AE47-95A0-78D621DCE5FD}" srcOrd="1" destOrd="0" parTransId="{C52CC9CE-EE26-A443-8C20-255E1517660C}" sibTransId="{E9981111-E3B6-9449-98EB-85BF7C23FA24}"/>
    <dgm:cxn modelId="{BF9AADC5-FBE7-7943-8046-2A11D52EC968}" srcId="{B8327287-75B2-F14F-BC79-AA033CC4EBA2}" destId="{731E2769-698E-A442-A1EA-24CC7294F2C3}" srcOrd="3" destOrd="0" parTransId="{F45CF145-00D3-1B45-BC17-F79B1A4E3E3E}" sibTransId="{9DCC7750-8BE3-884A-A5E9-F04AC781466D}"/>
    <dgm:cxn modelId="{14C802A8-79FF-E24C-B2FF-7E3A7EBE338F}" srcId="{7C98A6DD-630F-014D-8E00-C1B21B86916F}" destId="{BE8BCDAB-E62C-C948-91CA-447D416E8826}" srcOrd="0" destOrd="0" parTransId="{5615E090-0DFF-9B43-9090-0115C71F3D5B}" sibTransId="{09021715-CA6A-DA4D-BCB5-703F50E23A3D}"/>
    <dgm:cxn modelId="{6D3BEC83-5E25-F042-9E92-2C45EDEBF6E7}" type="presOf" srcId="{048A5775-4D91-E34E-8CB9-E00BBB44C6C7}" destId="{00EAE6FE-6C05-9C4C-A12E-631D03CB2CEC}" srcOrd="0" destOrd="3" presId="urn:microsoft.com/office/officeart/2005/8/layout/vList6"/>
    <dgm:cxn modelId="{2903A68C-858A-3745-883E-A04CF4727E1A}" type="presOf" srcId="{731E2769-698E-A442-A1EA-24CC7294F2C3}" destId="{FFB34B9B-A8AE-644B-A060-E23965D28C28}" srcOrd="0" destOrd="3" presId="urn:microsoft.com/office/officeart/2005/8/layout/vList6"/>
    <dgm:cxn modelId="{7F35912A-4509-C84A-A6EC-419ACD721C4C}" type="presOf" srcId="{65BCF3B9-44CA-AE47-95A0-78D621DCE5FD}" destId="{00EAE6FE-6C05-9C4C-A12E-631D03CB2CEC}" srcOrd="0" destOrd="1" presId="urn:microsoft.com/office/officeart/2005/8/layout/vList6"/>
    <dgm:cxn modelId="{C7B0E5B7-2D96-D947-9D8A-DB3E3F5C68E9}" type="presOf" srcId="{C2526560-1230-AF42-AD4E-B1C042F5D97C}" destId="{FFB34B9B-A8AE-644B-A060-E23965D28C28}" srcOrd="0" destOrd="1" presId="urn:microsoft.com/office/officeart/2005/8/layout/vList6"/>
    <dgm:cxn modelId="{75D35989-BB43-FF48-BA2D-35F659210721}" srcId="{B8327287-75B2-F14F-BC79-AA033CC4EBA2}" destId="{29CA58CF-3B93-AE47-8149-60A78F4B66C4}" srcOrd="0" destOrd="0" parTransId="{746F341C-3D21-9C44-AC4B-6B6FD83A2693}" sibTransId="{C622BF0A-F259-9249-9BA6-1FDEF0263B3D}"/>
    <dgm:cxn modelId="{EF4A58FB-A41D-6D4E-A4D6-2771C935DAA6}" type="presOf" srcId="{7C98A6DD-630F-014D-8E00-C1B21B86916F}" destId="{08F34587-66FD-914A-A134-A9E7C3FE68E5}" srcOrd="0" destOrd="0" presId="urn:microsoft.com/office/officeart/2005/8/layout/vList6"/>
    <dgm:cxn modelId="{43513199-D106-2147-BDE3-B3390EEBD282}" type="presOf" srcId="{0FBC2676-0FB0-294C-8C04-3DFE9D0208E7}" destId="{F1A8174E-6130-6944-B0C3-F6786A07B886}" srcOrd="0" destOrd="0" presId="urn:microsoft.com/office/officeart/2005/8/layout/vList6"/>
    <dgm:cxn modelId="{4E55697F-DDFC-D04B-860D-32A2D4E9B1FF}" srcId="{0FBC2676-0FB0-294C-8C04-3DFE9D0208E7}" destId="{B8327287-75B2-F14F-BC79-AA033CC4EBA2}" srcOrd="1" destOrd="0" parTransId="{3B9BDBB5-F1B0-9E45-A2F9-2FF4D2862E23}" sibTransId="{A0724437-C027-0842-B5B9-4B7EE68B8257}"/>
    <dgm:cxn modelId="{7CC75E27-14B9-624A-B3AC-E239A493F3B7}" type="presOf" srcId="{BE8BCDAB-E62C-C948-91CA-447D416E8826}" destId="{00EAE6FE-6C05-9C4C-A12E-631D03CB2CEC}" srcOrd="0" destOrd="0" presId="urn:microsoft.com/office/officeart/2005/8/layout/vList6"/>
    <dgm:cxn modelId="{5D6DCED8-2F3E-E640-A1E4-B49595DFB357}" type="presOf" srcId="{B8327287-75B2-F14F-BC79-AA033CC4EBA2}" destId="{84B68B68-9B5C-664E-8A04-08D6CD31A688}" srcOrd="0" destOrd="0" presId="urn:microsoft.com/office/officeart/2005/8/layout/vList6"/>
    <dgm:cxn modelId="{AD20B951-EF6E-804F-930A-17D5EC2F0C06}" srcId="{B8327287-75B2-F14F-BC79-AA033CC4EBA2}" destId="{1FD933E9-740D-654A-8A42-ED8C355261AB}" srcOrd="2" destOrd="0" parTransId="{BB8041F3-FAD7-EF4F-BC55-6528A835E9F4}" sibTransId="{93D7D826-6B33-854D-AC3F-E055D4203E1F}"/>
    <dgm:cxn modelId="{F687CFA3-80F9-C147-8104-DCE69DA585B3}" type="presOf" srcId="{C92B3001-5656-494A-B089-D5D999D24E1E}" destId="{00EAE6FE-6C05-9C4C-A12E-631D03CB2CEC}" srcOrd="0" destOrd="2" presId="urn:microsoft.com/office/officeart/2005/8/layout/vList6"/>
    <dgm:cxn modelId="{EA2E6596-B318-714F-9E63-84E751E814C2}" type="presOf" srcId="{1FD933E9-740D-654A-8A42-ED8C355261AB}" destId="{FFB34B9B-A8AE-644B-A060-E23965D28C28}" srcOrd="0" destOrd="2" presId="urn:microsoft.com/office/officeart/2005/8/layout/vList6"/>
    <dgm:cxn modelId="{E0DE5D60-17E4-864D-BD73-F4FB762372FF}" srcId="{B8327287-75B2-F14F-BC79-AA033CC4EBA2}" destId="{C2526560-1230-AF42-AD4E-B1C042F5D97C}" srcOrd="1" destOrd="0" parTransId="{E874FC3B-87A3-5D4E-8D6A-359761D82C2C}" sibTransId="{50406536-D415-AB4B-9AC9-FBAFEFD98E26}"/>
    <dgm:cxn modelId="{CD7C6C30-D388-5A4D-A81E-D105CC5CCCC3}" srcId="{7C98A6DD-630F-014D-8E00-C1B21B86916F}" destId="{048A5775-4D91-E34E-8CB9-E00BBB44C6C7}" srcOrd="3" destOrd="0" parTransId="{74EBD28D-B07B-A147-8DB8-2B5E3A73A633}" sibTransId="{F3C84BBF-5435-D34B-B1C8-FF34A95B6192}"/>
    <dgm:cxn modelId="{B50483F3-D406-FC42-89BF-D7D08D0B2A33}" type="presParOf" srcId="{F1A8174E-6130-6944-B0C3-F6786A07B886}" destId="{626951FE-197D-CD4F-A25B-212D284D0307}" srcOrd="0" destOrd="0" presId="urn:microsoft.com/office/officeart/2005/8/layout/vList6"/>
    <dgm:cxn modelId="{29B16F3C-ACE7-F040-836E-BB633AD8DD4C}" type="presParOf" srcId="{626951FE-197D-CD4F-A25B-212D284D0307}" destId="{08F34587-66FD-914A-A134-A9E7C3FE68E5}" srcOrd="0" destOrd="0" presId="urn:microsoft.com/office/officeart/2005/8/layout/vList6"/>
    <dgm:cxn modelId="{C67443F1-901C-194D-AA75-12C58A1B31C0}" type="presParOf" srcId="{626951FE-197D-CD4F-A25B-212D284D0307}" destId="{00EAE6FE-6C05-9C4C-A12E-631D03CB2CEC}" srcOrd="1" destOrd="0" presId="urn:microsoft.com/office/officeart/2005/8/layout/vList6"/>
    <dgm:cxn modelId="{BACE2E46-AE12-0D42-8A7F-E78EDDD87D2A}" type="presParOf" srcId="{F1A8174E-6130-6944-B0C3-F6786A07B886}" destId="{FF4452EA-9C13-5742-8B6C-3C73B730ADD1}" srcOrd="1" destOrd="0" presId="urn:microsoft.com/office/officeart/2005/8/layout/vList6"/>
    <dgm:cxn modelId="{6A40F0ED-0992-3241-90F2-24A4CC7D1B96}" type="presParOf" srcId="{F1A8174E-6130-6944-B0C3-F6786A07B886}" destId="{5671100F-6931-0444-9E96-B1E2F35CB083}" srcOrd="2" destOrd="0" presId="urn:microsoft.com/office/officeart/2005/8/layout/vList6"/>
    <dgm:cxn modelId="{F0BBE83B-6EC9-4E48-9982-71859451E4AB}" type="presParOf" srcId="{5671100F-6931-0444-9E96-B1E2F35CB083}" destId="{84B68B68-9B5C-664E-8A04-08D6CD31A688}" srcOrd="0" destOrd="0" presId="urn:microsoft.com/office/officeart/2005/8/layout/vList6"/>
    <dgm:cxn modelId="{0504EC94-0AE1-4442-A3C9-DEFC3C67B3B7}" type="presParOf" srcId="{5671100F-6931-0444-9E96-B1E2F35CB083}" destId="{FFB34B9B-A8AE-644B-A060-E23965D28C2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F3DE4E-6DAF-BD43-A85C-1EDF3C446A1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8F7BBC-740A-8A4C-9427-D926A9BFA2DE}">
      <dgm:prSet/>
      <dgm:spPr>
        <a:ln>
          <a:solidFill>
            <a:schemeClr val="bg2">
              <a:lumMod val="75000"/>
            </a:schemeClr>
          </a:solidFill>
        </a:ln>
        <a:effectLst/>
      </dgm:spPr>
      <dgm:t>
        <a:bodyPr/>
        <a:lstStyle/>
        <a:p>
          <a:pPr rtl="0">
            <a:lnSpc>
              <a:spcPct val="110000"/>
            </a:lnSpc>
          </a:pPr>
          <a:r>
            <a:rPr lang="en-US" dirty="0" smtClean="0"/>
            <a:t>Session identifier</a:t>
          </a:r>
          <a:endParaRPr lang="en-US" dirty="0"/>
        </a:p>
      </dgm:t>
    </dgm:pt>
    <dgm:pt modelId="{64F76874-9A4B-1D4C-A998-0F023B628B9C}" cxnId="{FEAAAD84-B4A9-9D45-BFBA-CA033977A1E7}" type="parTrans">
      <dgm:prSet/>
      <dgm:spPr/>
      <dgm:t>
        <a:bodyPr/>
        <a:lstStyle/>
        <a:p>
          <a:endParaRPr lang="en-US"/>
        </a:p>
      </dgm:t>
    </dgm:pt>
    <dgm:pt modelId="{A6DA4D64-9DEE-4A49-BD3D-CB1138ABD119}" cxnId="{FEAAAD84-B4A9-9D45-BFBA-CA033977A1E7}" type="sibTrans">
      <dgm:prSet/>
      <dgm:spPr/>
      <dgm:t>
        <a:bodyPr/>
        <a:lstStyle/>
        <a:p>
          <a:endParaRPr lang="en-US"/>
        </a:p>
      </dgm:t>
    </dgm:pt>
    <dgm:pt modelId="{8382F78D-E468-3440-A64F-358F0068217D}">
      <dgm:prSet/>
      <dgm:spPr>
        <a:effectLst/>
      </dgm:spPr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An arbitrary byte sequence chosen by the server to identify an active or resumable session state</a:t>
          </a:r>
          <a:endParaRPr lang="en-US" dirty="0">
            <a:solidFill>
              <a:schemeClr val="bg1"/>
            </a:solidFill>
          </a:endParaRPr>
        </a:p>
      </dgm:t>
    </dgm:pt>
    <dgm:pt modelId="{8684C6DD-2A2D-E341-814F-017F710512BD}" cxnId="{BE973F7A-A45E-064F-8DFB-54B076F7E5C4}" type="parTrans">
      <dgm:prSet/>
      <dgm:spPr/>
      <dgm:t>
        <a:bodyPr/>
        <a:lstStyle/>
        <a:p>
          <a:endParaRPr lang="en-US"/>
        </a:p>
      </dgm:t>
    </dgm:pt>
    <dgm:pt modelId="{29540A49-E937-BF4B-A577-E1F780233507}" cxnId="{BE973F7A-A45E-064F-8DFB-54B076F7E5C4}" type="sibTrans">
      <dgm:prSet/>
      <dgm:spPr/>
      <dgm:t>
        <a:bodyPr/>
        <a:lstStyle/>
        <a:p>
          <a:endParaRPr lang="en-US"/>
        </a:p>
      </dgm:t>
    </dgm:pt>
    <dgm:pt modelId="{C0F17812-76D6-3947-B0C3-CFA36910D4D6}">
      <dgm:prSet/>
      <dgm:spPr>
        <a:ln>
          <a:solidFill>
            <a:schemeClr val="bg2">
              <a:lumMod val="75000"/>
            </a:schemeClr>
          </a:solidFill>
        </a:ln>
        <a:effectLst/>
      </dgm:spPr>
      <dgm:t>
        <a:bodyPr/>
        <a:lstStyle/>
        <a:p>
          <a:pPr rtl="0">
            <a:lnSpc>
              <a:spcPct val="110000"/>
            </a:lnSpc>
          </a:pPr>
          <a:r>
            <a:rPr lang="en-US" dirty="0" smtClean="0">
              <a:solidFill>
                <a:srgbClr val="000000"/>
              </a:solidFill>
            </a:rPr>
            <a:t>Peer certificate</a:t>
          </a:r>
          <a:endParaRPr lang="en-US" dirty="0">
            <a:solidFill>
              <a:srgbClr val="000000"/>
            </a:solidFill>
          </a:endParaRPr>
        </a:p>
      </dgm:t>
    </dgm:pt>
    <dgm:pt modelId="{8540C46F-3385-454E-A116-6B08CEA58899}" cxnId="{9E42A67C-6F29-554A-8966-156150F089E5}" type="parTrans">
      <dgm:prSet/>
      <dgm:spPr/>
      <dgm:t>
        <a:bodyPr/>
        <a:lstStyle/>
        <a:p>
          <a:endParaRPr lang="en-US"/>
        </a:p>
      </dgm:t>
    </dgm:pt>
    <dgm:pt modelId="{F928645F-1274-7143-9D00-63762A22A143}" cxnId="{9E42A67C-6F29-554A-8966-156150F089E5}" type="sibTrans">
      <dgm:prSet/>
      <dgm:spPr/>
      <dgm:t>
        <a:bodyPr/>
        <a:lstStyle/>
        <a:p>
          <a:endParaRPr lang="en-US"/>
        </a:p>
      </dgm:t>
    </dgm:pt>
    <dgm:pt modelId="{B16DAC5C-E172-0541-9872-8C2DDAED40A4}">
      <dgm:prSet/>
      <dgm:spPr>
        <a:effectLst/>
      </dgm:spPr>
      <dgm:t>
        <a:bodyPr/>
        <a:lstStyle/>
        <a:p>
          <a:pPr rtl="0"/>
          <a:r>
            <a:rPr lang="en-US" dirty="0" smtClean="0">
              <a:solidFill>
                <a:srgbClr val="FFFFFF"/>
              </a:solidFill>
            </a:rPr>
            <a:t>An X509.v3 certificate of the peer; this element of the state may be null</a:t>
          </a:r>
          <a:endParaRPr lang="en-US" dirty="0">
            <a:solidFill>
              <a:srgbClr val="FFFFFF"/>
            </a:solidFill>
          </a:endParaRPr>
        </a:p>
      </dgm:t>
    </dgm:pt>
    <dgm:pt modelId="{13E26DD3-EB3A-014C-9990-21D0E465E280}" cxnId="{F76FD580-A0E4-2C4A-B4F5-0D3AB89491FD}" type="parTrans">
      <dgm:prSet/>
      <dgm:spPr/>
      <dgm:t>
        <a:bodyPr/>
        <a:lstStyle/>
        <a:p>
          <a:endParaRPr lang="en-US"/>
        </a:p>
      </dgm:t>
    </dgm:pt>
    <dgm:pt modelId="{320D4051-8026-2641-850B-AFBDB95578E2}" cxnId="{F76FD580-A0E4-2C4A-B4F5-0D3AB89491FD}" type="sibTrans">
      <dgm:prSet/>
      <dgm:spPr/>
      <dgm:t>
        <a:bodyPr/>
        <a:lstStyle/>
        <a:p>
          <a:endParaRPr lang="en-US"/>
        </a:p>
      </dgm:t>
    </dgm:pt>
    <dgm:pt modelId="{EAC18A97-27DC-B144-A10F-9D65A986D40E}">
      <dgm:prSet/>
      <dgm:spPr>
        <a:ln>
          <a:solidFill>
            <a:schemeClr val="bg2">
              <a:lumMod val="75000"/>
            </a:schemeClr>
          </a:solidFill>
        </a:ln>
        <a:effectLst/>
      </dgm:spPr>
      <dgm:t>
        <a:bodyPr/>
        <a:lstStyle/>
        <a:p>
          <a:pPr rtl="0">
            <a:lnSpc>
              <a:spcPct val="110000"/>
            </a:lnSpc>
          </a:pPr>
          <a:r>
            <a:rPr lang="en-US" dirty="0" smtClean="0"/>
            <a:t>Compression method</a:t>
          </a:r>
          <a:endParaRPr lang="en-US" dirty="0"/>
        </a:p>
      </dgm:t>
    </dgm:pt>
    <dgm:pt modelId="{897382FA-D3F0-8A45-9960-CDD2DC8CEF02}" cxnId="{7C64C78D-7E39-3742-A0D7-2EAA2994F65A}" type="parTrans">
      <dgm:prSet/>
      <dgm:spPr/>
      <dgm:t>
        <a:bodyPr/>
        <a:lstStyle/>
        <a:p>
          <a:endParaRPr lang="en-US"/>
        </a:p>
      </dgm:t>
    </dgm:pt>
    <dgm:pt modelId="{291E037F-0091-5046-B769-81F10F8B0537}" cxnId="{7C64C78D-7E39-3742-A0D7-2EAA2994F65A}" type="sibTrans">
      <dgm:prSet/>
      <dgm:spPr/>
      <dgm:t>
        <a:bodyPr/>
        <a:lstStyle/>
        <a:p>
          <a:endParaRPr lang="en-US"/>
        </a:p>
      </dgm:t>
    </dgm:pt>
    <dgm:pt modelId="{84084736-5032-0E40-B20C-7C287C5E0FEB}">
      <dgm:prSet/>
      <dgm:spPr>
        <a:effectLst/>
      </dgm:spPr>
      <dgm:t>
        <a:bodyPr/>
        <a:lstStyle/>
        <a:p>
          <a:pPr rtl="0"/>
          <a:r>
            <a:rPr lang="en-US" dirty="0" smtClean="0"/>
            <a:t>The algorithm used to compress data prior to encryption</a:t>
          </a:r>
          <a:endParaRPr lang="en-US" dirty="0"/>
        </a:p>
      </dgm:t>
    </dgm:pt>
    <dgm:pt modelId="{15F5704C-38E4-A245-839A-C73B473AE95E}" cxnId="{0D3112EB-CE5C-B246-B585-48C35AE78FA8}" type="parTrans">
      <dgm:prSet/>
      <dgm:spPr/>
      <dgm:t>
        <a:bodyPr/>
        <a:lstStyle/>
        <a:p>
          <a:endParaRPr lang="en-US"/>
        </a:p>
      </dgm:t>
    </dgm:pt>
    <dgm:pt modelId="{3E2C5E80-C487-484F-81C2-E6EC6F0BCE89}" cxnId="{0D3112EB-CE5C-B246-B585-48C35AE78FA8}" type="sibTrans">
      <dgm:prSet/>
      <dgm:spPr/>
      <dgm:t>
        <a:bodyPr/>
        <a:lstStyle/>
        <a:p>
          <a:endParaRPr lang="en-US"/>
        </a:p>
      </dgm:t>
    </dgm:pt>
    <dgm:pt modelId="{9DDC117E-AF68-5843-9E99-3DC7EB25ADA0}">
      <dgm:prSet/>
      <dgm:spPr>
        <a:ln>
          <a:solidFill>
            <a:schemeClr val="bg2">
              <a:lumMod val="75000"/>
            </a:schemeClr>
          </a:solidFill>
        </a:ln>
        <a:effectLst/>
      </dgm:spPr>
      <dgm:t>
        <a:bodyPr/>
        <a:lstStyle/>
        <a:p>
          <a:pPr rtl="0">
            <a:lnSpc>
              <a:spcPct val="80000"/>
            </a:lnSpc>
          </a:pPr>
          <a:r>
            <a:rPr lang="en-US" dirty="0" smtClean="0"/>
            <a:t>Cipher</a:t>
          </a:r>
          <a:r>
            <a:rPr lang="en-US" dirty="0" smtClean="0"/>
            <a:t> </a:t>
          </a:r>
        </a:p>
        <a:p>
          <a:pPr rtl="0">
            <a:lnSpc>
              <a:spcPct val="80000"/>
            </a:lnSpc>
          </a:pPr>
          <a:r>
            <a:rPr lang="en-US" dirty="0" smtClean="0"/>
            <a:t>spec</a:t>
          </a:r>
          <a:endParaRPr lang="en-US" dirty="0"/>
        </a:p>
      </dgm:t>
    </dgm:pt>
    <dgm:pt modelId="{BE13CB96-9AF0-EB40-AF41-F77F7225BAC8}" cxnId="{D9952184-A1AF-7549-B207-3D2B4E8A0336}" type="parTrans">
      <dgm:prSet/>
      <dgm:spPr/>
      <dgm:t>
        <a:bodyPr/>
        <a:lstStyle/>
        <a:p>
          <a:endParaRPr lang="en-US"/>
        </a:p>
      </dgm:t>
    </dgm:pt>
    <dgm:pt modelId="{A46915E4-87C4-4043-8D96-4A661F1B3E2B}" cxnId="{D9952184-A1AF-7549-B207-3D2B4E8A0336}" type="sibTrans">
      <dgm:prSet/>
      <dgm:spPr/>
      <dgm:t>
        <a:bodyPr/>
        <a:lstStyle/>
        <a:p>
          <a:endParaRPr lang="en-US"/>
        </a:p>
      </dgm:t>
    </dgm:pt>
    <dgm:pt modelId="{0D3DBE77-5E35-034D-9AA9-AC7EC570C533}">
      <dgm:prSet/>
      <dgm:spPr>
        <a:effectLst/>
      </dgm:spPr>
      <dgm:t>
        <a:bodyPr/>
        <a:lstStyle/>
        <a:p>
          <a:pPr rtl="0"/>
          <a:r>
            <a:rPr lang="en-US" dirty="0" smtClean="0"/>
            <a:t>Specifies the bulk data encryption algorithm and a hash algorithm used for MAC calculation; also defines cryptographic attributes such as the hash_size</a:t>
          </a:r>
          <a:endParaRPr lang="en-US" dirty="0"/>
        </a:p>
      </dgm:t>
    </dgm:pt>
    <dgm:pt modelId="{DAF81873-E1E9-594F-919A-4A415230D305}" cxnId="{9D57014E-9CCA-0A42-8977-72017E6E5AD6}" type="parTrans">
      <dgm:prSet/>
      <dgm:spPr/>
      <dgm:t>
        <a:bodyPr/>
        <a:lstStyle/>
        <a:p>
          <a:endParaRPr lang="en-US"/>
        </a:p>
      </dgm:t>
    </dgm:pt>
    <dgm:pt modelId="{EC93567B-72C8-174E-A031-F995A4EBEF48}" cxnId="{9D57014E-9CCA-0A42-8977-72017E6E5AD6}" type="sibTrans">
      <dgm:prSet/>
      <dgm:spPr/>
      <dgm:t>
        <a:bodyPr/>
        <a:lstStyle/>
        <a:p>
          <a:endParaRPr lang="en-US"/>
        </a:p>
      </dgm:t>
    </dgm:pt>
    <dgm:pt modelId="{E04A0AF3-F816-7549-8BAC-5B57B10D9849}">
      <dgm:prSet/>
      <dgm:spPr>
        <a:ln>
          <a:solidFill>
            <a:schemeClr val="bg2">
              <a:lumMod val="75000"/>
            </a:schemeClr>
          </a:solidFill>
        </a:ln>
        <a:effectLst/>
      </dgm:spPr>
      <dgm:t>
        <a:bodyPr/>
        <a:lstStyle/>
        <a:p>
          <a:pPr rtl="0">
            <a:lnSpc>
              <a:spcPct val="80000"/>
            </a:lnSpc>
          </a:pPr>
          <a:r>
            <a:rPr lang="en-US" dirty="0" smtClean="0"/>
            <a:t>Master</a:t>
          </a:r>
          <a:r>
            <a:rPr lang="en-US" dirty="0" smtClean="0"/>
            <a:t> </a:t>
          </a:r>
        </a:p>
        <a:p>
          <a:pPr rtl="0">
            <a:lnSpc>
              <a:spcPct val="80000"/>
            </a:lnSpc>
          </a:pPr>
          <a:r>
            <a:rPr lang="en-US" dirty="0" smtClean="0"/>
            <a:t>secret</a:t>
          </a:r>
          <a:endParaRPr lang="en-US" dirty="0"/>
        </a:p>
      </dgm:t>
    </dgm:pt>
    <dgm:pt modelId="{AC4B6122-5AE3-7240-B85F-2574A5591457}" cxnId="{C45B8857-40ED-3345-B44F-3B6C77B57E6B}" type="parTrans">
      <dgm:prSet/>
      <dgm:spPr/>
      <dgm:t>
        <a:bodyPr/>
        <a:lstStyle/>
        <a:p>
          <a:endParaRPr lang="en-US"/>
        </a:p>
      </dgm:t>
    </dgm:pt>
    <dgm:pt modelId="{C16DD06F-6B7B-7249-B403-A30F33FCD2DE}" cxnId="{C45B8857-40ED-3345-B44F-3B6C77B57E6B}" type="sibTrans">
      <dgm:prSet/>
      <dgm:spPr/>
      <dgm:t>
        <a:bodyPr/>
        <a:lstStyle/>
        <a:p>
          <a:endParaRPr lang="en-US"/>
        </a:p>
      </dgm:t>
    </dgm:pt>
    <dgm:pt modelId="{29DE9CAF-84EA-2B41-8AAB-7CE53FDA2925}">
      <dgm:prSet/>
      <dgm:spPr>
        <a:effectLst/>
      </dgm:spPr>
      <dgm:t>
        <a:bodyPr/>
        <a:lstStyle/>
        <a:p>
          <a:pPr rtl="0"/>
          <a:r>
            <a:rPr lang="en-US" dirty="0" smtClean="0"/>
            <a:t>48-byte secret shared between the client and the server</a:t>
          </a:r>
          <a:endParaRPr lang="en-US" dirty="0"/>
        </a:p>
      </dgm:t>
    </dgm:pt>
    <dgm:pt modelId="{001C024F-7F63-8944-9099-3F6A6333EE76}" cxnId="{C16D1667-CB0E-7E42-AAB4-95E2A4D5A618}" type="parTrans">
      <dgm:prSet/>
      <dgm:spPr/>
      <dgm:t>
        <a:bodyPr/>
        <a:lstStyle/>
        <a:p>
          <a:endParaRPr lang="en-US"/>
        </a:p>
      </dgm:t>
    </dgm:pt>
    <dgm:pt modelId="{DD7652E5-50C3-6B42-8E29-2977A697F20E}" cxnId="{C16D1667-CB0E-7E42-AAB4-95E2A4D5A618}" type="sibTrans">
      <dgm:prSet/>
      <dgm:spPr/>
      <dgm:t>
        <a:bodyPr/>
        <a:lstStyle/>
        <a:p>
          <a:endParaRPr lang="en-US"/>
        </a:p>
      </dgm:t>
    </dgm:pt>
    <dgm:pt modelId="{9557F4B9-936E-E043-881D-9E4A7CC27127}">
      <dgm:prSet/>
      <dgm:spPr>
        <a:ln>
          <a:solidFill>
            <a:schemeClr val="bg2">
              <a:lumMod val="75000"/>
            </a:schemeClr>
          </a:solidFill>
        </a:ln>
        <a:effectLst/>
      </dgm:spPr>
      <dgm:t>
        <a:bodyPr/>
        <a:lstStyle/>
        <a:p>
          <a:pPr rtl="0">
            <a:lnSpc>
              <a:spcPct val="80000"/>
            </a:lnSpc>
          </a:pPr>
          <a:r>
            <a:rPr lang="en-US" dirty="0" smtClean="0"/>
            <a:t>Is</a:t>
          </a:r>
          <a:r>
            <a:rPr lang="en-US" dirty="0" smtClean="0"/>
            <a:t> </a:t>
          </a:r>
        </a:p>
        <a:p>
          <a:pPr rtl="0">
            <a:lnSpc>
              <a:spcPct val="80000"/>
            </a:lnSpc>
          </a:pPr>
          <a:r>
            <a:rPr lang="en-US" dirty="0" smtClean="0"/>
            <a:t>resumable</a:t>
          </a:r>
          <a:endParaRPr lang="en-US" dirty="0"/>
        </a:p>
      </dgm:t>
    </dgm:pt>
    <dgm:pt modelId="{1D962CDB-B5DE-5640-AF87-83D45013C0D1}" cxnId="{3F1DE502-1B73-0241-BD77-E632B5DA12EF}" type="parTrans">
      <dgm:prSet/>
      <dgm:spPr/>
      <dgm:t>
        <a:bodyPr/>
        <a:lstStyle/>
        <a:p>
          <a:endParaRPr lang="en-US"/>
        </a:p>
      </dgm:t>
    </dgm:pt>
    <dgm:pt modelId="{D88FF403-B365-6245-9600-96CE0284BB48}" cxnId="{3F1DE502-1B73-0241-BD77-E632B5DA12EF}" type="sibTrans">
      <dgm:prSet/>
      <dgm:spPr/>
      <dgm:t>
        <a:bodyPr/>
        <a:lstStyle/>
        <a:p>
          <a:endParaRPr lang="en-US"/>
        </a:p>
      </dgm:t>
    </dgm:pt>
    <dgm:pt modelId="{62B37CCF-6C16-E740-8CD1-F8C3F4F5E504}">
      <dgm:prSet/>
      <dgm:spPr>
        <a:effectLst/>
      </dgm:spPr>
      <dgm:t>
        <a:bodyPr/>
        <a:lstStyle/>
        <a:p>
          <a:pPr rtl="0"/>
          <a:r>
            <a:rPr lang="en-US" dirty="0" smtClean="0"/>
            <a:t>A flag indicating whether the session can be used to initiate new connections</a:t>
          </a:r>
          <a:endParaRPr lang="en-US" dirty="0"/>
        </a:p>
      </dgm:t>
    </dgm:pt>
    <dgm:pt modelId="{D48B0ED2-486F-724F-8430-4F50E9209C92}" cxnId="{70D07AA8-7A9E-E040-B0A1-8C806D64AB74}" type="parTrans">
      <dgm:prSet/>
      <dgm:spPr/>
      <dgm:t>
        <a:bodyPr/>
        <a:lstStyle/>
        <a:p>
          <a:endParaRPr lang="en-US"/>
        </a:p>
      </dgm:t>
    </dgm:pt>
    <dgm:pt modelId="{45430BB6-BD68-8B4C-81C7-DD655FC465ED}" cxnId="{70D07AA8-7A9E-E040-B0A1-8C806D64AB74}" type="sibTrans">
      <dgm:prSet/>
      <dgm:spPr/>
      <dgm:t>
        <a:bodyPr/>
        <a:lstStyle/>
        <a:p>
          <a:endParaRPr lang="en-US"/>
        </a:p>
      </dgm:t>
    </dgm:pt>
    <dgm:pt modelId="{BB299834-EA8B-5647-9C4B-11E8233D2609}" type="pres">
      <dgm:prSet presAssocID="{A5F3DE4E-6DAF-BD43-A85C-1EDF3C446A1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4EE982-DDC3-3949-A999-EDC2B56F72AB}" type="pres">
      <dgm:prSet presAssocID="{6D8F7BBC-740A-8A4C-9427-D926A9BFA2DE}" presName="compNode" presStyleCnt="0"/>
      <dgm:spPr/>
    </dgm:pt>
    <dgm:pt modelId="{B978609A-B009-D04C-A3FA-8F8FE3A7D3B4}" type="pres">
      <dgm:prSet presAssocID="{6D8F7BBC-740A-8A4C-9427-D926A9BFA2DE}" presName="aNode" presStyleLbl="bgShp" presStyleIdx="0" presStyleCnt="6"/>
      <dgm:spPr/>
      <dgm:t>
        <a:bodyPr/>
        <a:lstStyle/>
        <a:p>
          <a:endParaRPr lang="en-US"/>
        </a:p>
      </dgm:t>
    </dgm:pt>
    <dgm:pt modelId="{D0F5662C-7B9A-7549-8A52-04C360B1E9DC}" type="pres">
      <dgm:prSet presAssocID="{6D8F7BBC-740A-8A4C-9427-D926A9BFA2DE}" presName="textNode" presStyleLbl="bgShp" presStyleIdx="0" presStyleCnt="6"/>
      <dgm:spPr/>
      <dgm:t>
        <a:bodyPr/>
        <a:lstStyle/>
        <a:p>
          <a:endParaRPr lang="en-US"/>
        </a:p>
      </dgm:t>
    </dgm:pt>
    <dgm:pt modelId="{BBF4867F-11FE-4C42-AEA7-E580E351FE34}" type="pres">
      <dgm:prSet presAssocID="{6D8F7BBC-740A-8A4C-9427-D926A9BFA2DE}" presName="compChildNode" presStyleCnt="0"/>
      <dgm:spPr/>
    </dgm:pt>
    <dgm:pt modelId="{31AB0319-BE67-114C-99FC-9D99BDAFB2A0}" type="pres">
      <dgm:prSet presAssocID="{6D8F7BBC-740A-8A4C-9427-D926A9BFA2DE}" presName="theInnerList" presStyleCnt="0"/>
      <dgm:spPr/>
    </dgm:pt>
    <dgm:pt modelId="{F5B6A124-B107-574E-8267-A8251DC0F0D2}" type="pres">
      <dgm:prSet presAssocID="{8382F78D-E468-3440-A64F-358F0068217D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B8B99-39E6-804A-81A0-17AF29B05B79}" type="pres">
      <dgm:prSet presAssocID="{6D8F7BBC-740A-8A4C-9427-D926A9BFA2DE}" presName="aSpace" presStyleCnt="0"/>
      <dgm:spPr/>
    </dgm:pt>
    <dgm:pt modelId="{A01E68F7-EAC0-934D-BC86-DE19F6B52140}" type="pres">
      <dgm:prSet presAssocID="{C0F17812-76D6-3947-B0C3-CFA36910D4D6}" presName="compNode" presStyleCnt="0"/>
      <dgm:spPr/>
    </dgm:pt>
    <dgm:pt modelId="{37720813-09DC-0D43-8726-FEF831974E71}" type="pres">
      <dgm:prSet presAssocID="{C0F17812-76D6-3947-B0C3-CFA36910D4D6}" presName="aNode" presStyleLbl="bgShp" presStyleIdx="1" presStyleCnt="6"/>
      <dgm:spPr/>
      <dgm:t>
        <a:bodyPr/>
        <a:lstStyle/>
        <a:p>
          <a:endParaRPr lang="en-US"/>
        </a:p>
      </dgm:t>
    </dgm:pt>
    <dgm:pt modelId="{2EAC4359-044B-C54C-852D-CA2250D4A834}" type="pres">
      <dgm:prSet presAssocID="{C0F17812-76D6-3947-B0C3-CFA36910D4D6}" presName="textNode" presStyleLbl="bgShp" presStyleIdx="1" presStyleCnt="6"/>
      <dgm:spPr/>
      <dgm:t>
        <a:bodyPr/>
        <a:lstStyle/>
        <a:p>
          <a:endParaRPr lang="en-US"/>
        </a:p>
      </dgm:t>
    </dgm:pt>
    <dgm:pt modelId="{566B947D-C47D-164B-9202-922C83B41822}" type="pres">
      <dgm:prSet presAssocID="{C0F17812-76D6-3947-B0C3-CFA36910D4D6}" presName="compChildNode" presStyleCnt="0"/>
      <dgm:spPr/>
    </dgm:pt>
    <dgm:pt modelId="{61D9C7BB-E1EF-BE43-BE04-1FD66498AA63}" type="pres">
      <dgm:prSet presAssocID="{C0F17812-76D6-3947-B0C3-CFA36910D4D6}" presName="theInnerList" presStyleCnt="0"/>
      <dgm:spPr/>
    </dgm:pt>
    <dgm:pt modelId="{4BAC7494-6691-5540-9E84-64138A9590BF}" type="pres">
      <dgm:prSet presAssocID="{B16DAC5C-E172-0541-9872-8C2DDAED40A4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838F3B-D74F-AB49-AFA2-929EE87CBD73}" type="pres">
      <dgm:prSet presAssocID="{C0F17812-76D6-3947-B0C3-CFA36910D4D6}" presName="aSpace" presStyleCnt="0"/>
      <dgm:spPr/>
    </dgm:pt>
    <dgm:pt modelId="{0B1A6265-1240-754F-956A-2747A1DC4821}" type="pres">
      <dgm:prSet presAssocID="{EAC18A97-27DC-B144-A10F-9D65A986D40E}" presName="compNode" presStyleCnt="0"/>
      <dgm:spPr/>
    </dgm:pt>
    <dgm:pt modelId="{36DE3875-DEFB-7F4C-937C-9E976FA7A00B}" type="pres">
      <dgm:prSet presAssocID="{EAC18A97-27DC-B144-A10F-9D65A986D40E}" presName="aNode" presStyleLbl="bgShp" presStyleIdx="2" presStyleCnt="6"/>
      <dgm:spPr/>
      <dgm:t>
        <a:bodyPr/>
        <a:lstStyle/>
        <a:p>
          <a:endParaRPr lang="en-US"/>
        </a:p>
      </dgm:t>
    </dgm:pt>
    <dgm:pt modelId="{9739B01C-9278-5E47-884F-AF89AE74E4CA}" type="pres">
      <dgm:prSet presAssocID="{EAC18A97-27DC-B144-A10F-9D65A986D40E}" presName="textNode" presStyleLbl="bgShp" presStyleIdx="2" presStyleCnt="6"/>
      <dgm:spPr/>
      <dgm:t>
        <a:bodyPr/>
        <a:lstStyle/>
        <a:p>
          <a:endParaRPr lang="en-US"/>
        </a:p>
      </dgm:t>
    </dgm:pt>
    <dgm:pt modelId="{2A74653C-E81F-3847-A2F9-0085DAFE6172}" type="pres">
      <dgm:prSet presAssocID="{EAC18A97-27DC-B144-A10F-9D65A986D40E}" presName="compChildNode" presStyleCnt="0"/>
      <dgm:spPr/>
    </dgm:pt>
    <dgm:pt modelId="{2C162677-248F-1744-84F0-31D64D1C4492}" type="pres">
      <dgm:prSet presAssocID="{EAC18A97-27DC-B144-A10F-9D65A986D40E}" presName="theInnerList" presStyleCnt="0"/>
      <dgm:spPr/>
    </dgm:pt>
    <dgm:pt modelId="{A418C61E-2CF9-9744-86CB-49F4785FBC10}" type="pres">
      <dgm:prSet presAssocID="{84084736-5032-0E40-B20C-7C287C5E0FEB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464EFE-70C6-EB43-A546-9B246F8ADBE1}" type="pres">
      <dgm:prSet presAssocID="{EAC18A97-27DC-B144-A10F-9D65A986D40E}" presName="aSpace" presStyleCnt="0"/>
      <dgm:spPr/>
    </dgm:pt>
    <dgm:pt modelId="{A6DD7631-F4B0-B949-A0E9-8F08D259D152}" type="pres">
      <dgm:prSet presAssocID="{9DDC117E-AF68-5843-9E99-3DC7EB25ADA0}" presName="compNode" presStyleCnt="0"/>
      <dgm:spPr/>
    </dgm:pt>
    <dgm:pt modelId="{2E7FED49-57CD-7745-80D7-28C445B0D9DA}" type="pres">
      <dgm:prSet presAssocID="{9DDC117E-AF68-5843-9E99-3DC7EB25ADA0}" presName="aNode" presStyleLbl="bgShp" presStyleIdx="3" presStyleCnt="6"/>
      <dgm:spPr/>
      <dgm:t>
        <a:bodyPr/>
        <a:lstStyle/>
        <a:p>
          <a:endParaRPr lang="en-US"/>
        </a:p>
      </dgm:t>
    </dgm:pt>
    <dgm:pt modelId="{B564A802-7FA2-394B-9520-FF6525729638}" type="pres">
      <dgm:prSet presAssocID="{9DDC117E-AF68-5843-9E99-3DC7EB25ADA0}" presName="textNode" presStyleLbl="bgShp" presStyleIdx="3" presStyleCnt="6"/>
      <dgm:spPr/>
      <dgm:t>
        <a:bodyPr/>
        <a:lstStyle/>
        <a:p>
          <a:endParaRPr lang="en-US"/>
        </a:p>
      </dgm:t>
    </dgm:pt>
    <dgm:pt modelId="{EF885A03-BC38-B746-916C-EBE2278C6E84}" type="pres">
      <dgm:prSet presAssocID="{9DDC117E-AF68-5843-9E99-3DC7EB25ADA0}" presName="compChildNode" presStyleCnt="0"/>
      <dgm:spPr/>
    </dgm:pt>
    <dgm:pt modelId="{E521B996-2D09-D94C-8F24-8CE6C2164159}" type="pres">
      <dgm:prSet presAssocID="{9DDC117E-AF68-5843-9E99-3DC7EB25ADA0}" presName="theInnerList" presStyleCnt="0"/>
      <dgm:spPr/>
    </dgm:pt>
    <dgm:pt modelId="{CF5F0EF7-9814-CF4C-9A4C-692818C28C28}" type="pres">
      <dgm:prSet presAssocID="{0D3DBE77-5E35-034D-9AA9-AC7EC570C533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77C866-12BD-D244-82CA-DC23E3573972}" type="pres">
      <dgm:prSet presAssocID="{9DDC117E-AF68-5843-9E99-3DC7EB25ADA0}" presName="aSpace" presStyleCnt="0"/>
      <dgm:spPr/>
    </dgm:pt>
    <dgm:pt modelId="{2639D4D7-E102-D24D-8606-0BCDB094917E}" type="pres">
      <dgm:prSet presAssocID="{E04A0AF3-F816-7549-8BAC-5B57B10D9849}" presName="compNode" presStyleCnt="0"/>
      <dgm:spPr/>
    </dgm:pt>
    <dgm:pt modelId="{E28B94FF-AA50-DA49-9E33-283EB97B697F}" type="pres">
      <dgm:prSet presAssocID="{E04A0AF3-F816-7549-8BAC-5B57B10D9849}" presName="aNode" presStyleLbl="bgShp" presStyleIdx="4" presStyleCnt="6"/>
      <dgm:spPr/>
      <dgm:t>
        <a:bodyPr/>
        <a:lstStyle/>
        <a:p>
          <a:endParaRPr lang="en-US"/>
        </a:p>
      </dgm:t>
    </dgm:pt>
    <dgm:pt modelId="{DE3CB904-78B6-C841-89E7-1CF134B844EC}" type="pres">
      <dgm:prSet presAssocID="{E04A0AF3-F816-7549-8BAC-5B57B10D9849}" presName="textNode" presStyleLbl="bgShp" presStyleIdx="4" presStyleCnt="6"/>
      <dgm:spPr/>
      <dgm:t>
        <a:bodyPr/>
        <a:lstStyle/>
        <a:p>
          <a:endParaRPr lang="en-US"/>
        </a:p>
      </dgm:t>
    </dgm:pt>
    <dgm:pt modelId="{C0067FC1-6347-2241-8F5B-D30789273798}" type="pres">
      <dgm:prSet presAssocID="{E04A0AF3-F816-7549-8BAC-5B57B10D9849}" presName="compChildNode" presStyleCnt="0"/>
      <dgm:spPr/>
    </dgm:pt>
    <dgm:pt modelId="{17AA235E-561E-C44D-AB0F-E1DBADDF8386}" type="pres">
      <dgm:prSet presAssocID="{E04A0AF3-F816-7549-8BAC-5B57B10D9849}" presName="theInnerList" presStyleCnt="0"/>
      <dgm:spPr/>
    </dgm:pt>
    <dgm:pt modelId="{BE87C3C9-B00C-F944-85FE-8E09483A0354}" type="pres">
      <dgm:prSet presAssocID="{29DE9CAF-84EA-2B41-8AAB-7CE53FDA292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A881CE-37C7-2E49-9FB8-1D239CA487EA}" type="pres">
      <dgm:prSet presAssocID="{E04A0AF3-F816-7549-8BAC-5B57B10D9849}" presName="aSpace" presStyleCnt="0"/>
      <dgm:spPr/>
    </dgm:pt>
    <dgm:pt modelId="{35D51A9C-7BF8-9048-94BF-26D702AE33B0}" type="pres">
      <dgm:prSet presAssocID="{9557F4B9-936E-E043-881D-9E4A7CC27127}" presName="compNode" presStyleCnt="0"/>
      <dgm:spPr/>
    </dgm:pt>
    <dgm:pt modelId="{2087E774-7261-444D-9D7A-25920C44F10F}" type="pres">
      <dgm:prSet presAssocID="{9557F4B9-936E-E043-881D-9E4A7CC27127}" presName="aNode" presStyleLbl="bgShp" presStyleIdx="5" presStyleCnt="6"/>
      <dgm:spPr/>
      <dgm:t>
        <a:bodyPr/>
        <a:lstStyle/>
        <a:p>
          <a:endParaRPr lang="en-US"/>
        </a:p>
      </dgm:t>
    </dgm:pt>
    <dgm:pt modelId="{0C96AA60-F4E3-CA4A-918F-5322A6FA48AF}" type="pres">
      <dgm:prSet presAssocID="{9557F4B9-936E-E043-881D-9E4A7CC27127}" presName="textNode" presStyleLbl="bgShp" presStyleIdx="5" presStyleCnt="6"/>
      <dgm:spPr/>
      <dgm:t>
        <a:bodyPr/>
        <a:lstStyle/>
        <a:p>
          <a:endParaRPr lang="en-US"/>
        </a:p>
      </dgm:t>
    </dgm:pt>
    <dgm:pt modelId="{0A8A5E02-C49B-8845-B244-1947BFB25DE5}" type="pres">
      <dgm:prSet presAssocID="{9557F4B9-936E-E043-881D-9E4A7CC27127}" presName="compChildNode" presStyleCnt="0"/>
      <dgm:spPr/>
    </dgm:pt>
    <dgm:pt modelId="{305BCD54-624B-3E48-A0F2-6DBD5432072D}" type="pres">
      <dgm:prSet presAssocID="{9557F4B9-936E-E043-881D-9E4A7CC27127}" presName="theInnerList" presStyleCnt="0"/>
      <dgm:spPr/>
    </dgm:pt>
    <dgm:pt modelId="{F83743C7-8ED2-464F-BBBA-644492BEC57B}" type="pres">
      <dgm:prSet presAssocID="{62B37CCF-6C16-E740-8CD1-F8C3F4F5E504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3112EB-CE5C-B246-B585-48C35AE78FA8}" srcId="{EAC18A97-27DC-B144-A10F-9D65A986D40E}" destId="{84084736-5032-0E40-B20C-7C287C5E0FEB}" srcOrd="0" destOrd="0" parTransId="{15F5704C-38E4-A245-839A-C73B473AE95E}" sibTransId="{3E2C5E80-C487-484F-81C2-E6EC6F0BCE89}"/>
    <dgm:cxn modelId="{89F480FA-9754-C148-BF6C-95580A401F86}" type="presOf" srcId="{B16DAC5C-E172-0541-9872-8C2DDAED40A4}" destId="{4BAC7494-6691-5540-9E84-64138A9590BF}" srcOrd="0" destOrd="0" presId="urn:microsoft.com/office/officeart/2005/8/layout/lProcess2"/>
    <dgm:cxn modelId="{C16D1667-CB0E-7E42-AAB4-95E2A4D5A618}" srcId="{E04A0AF3-F816-7549-8BAC-5B57B10D9849}" destId="{29DE9CAF-84EA-2B41-8AAB-7CE53FDA2925}" srcOrd="0" destOrd="0" parTransId="{001C024F-7F63-8944-9099-3F6A6333EE76}" sibTransId="{DD7652E5-50C3-6B42-8E29-2977A697F20E}"/>
    <dgm:cxn modelId="{71C92BE5-8210-AC44-8EF9-98389660784D}" type="presOf" srcId="{9DDC117E-AF68-5843-9E99-3DC7EB25ADA0}" destId="{2E7FED49-57CD-7745-80D7-28C445B0D9DA}" srcOrd="0" destOrd="0" presId="urn:microsoft.com/office/officeart/2005/8/layout/lProcess2"/>
    <dgm:cxn modelId="{E064704C-9784-8941-ADF2-FAA46BA82299}" type="presOf" srcId="{C0F17812-76D6-3947-B0C3-CFA36910D4D6}" destId="{2EAC4359-044B-C54C-852D-CA2250D4A834}" srcOrd="1" destOrd="0" presId="urn:microsoft.com/office/officeart/2005/8/layout/lProcess2"/>
    <dgm:cxn modelId="{5ED3E9C9-9DBE-1C48-8412-3CB572BDA2C3}" type="presOf" srcId="{6D8F7BBC-740A-8A4C-9427-D926A9BFA2DE}" destId="{D0F5662C-7B9A-7549-8A52-04C360B1E9DC}" srcOrd="1" destOrd="0" presId="urn:microsoft.com/office/officeart/2005/8/layout/lProcess2"/>
    <dgm:cxn modelId="{D9952184-A1AF-7549-B207-3D2B4E8A0336}" srcId="{A5F3DE4E-6DAF-BD43-A85C-1EDF3C446A1E}" destId="{9DDC117E-AF68-5843-9E99-3DC7EB25ADA0}" srcOrd="3" destOrd="0" parTransId="{BE13CB96-9AF0-EB40-AF41-F77F7225BAC8}" sibTransId="{A46915E4-87C4-4043-8D96-4A661F1B3E2B}"/>
    <dgm:cxn modelId="{BE973F7A-A45E-064F-8DFB-54B076F7E5C4}" srcId="{6D8F7BBC-740A-8A4C-9427-D926A9BFA2DE}" destId="{8382F78D-E468-3440-A64F-358F0068217D}" srcOrd="0" destOrd="0" parTransId="{8684C6DD-2A2D-E341-814F-017F710512BD}" sibTransId="{29540A49-E937-BF4B-A577-E1F780233507}"/>
    <dgm:cxn modelId="{9D57014E-9CCA-0A42-8977-72017E6E5AD6}" srcId="{9DDC117E-AF68-5843-9E99-3DC7EB25ADA0}" destId="{0D3DBE77-5E35-034D-9AA9-AC7EC570C533}" srcOrd="0" destOrd="0" parTransId="{DAF81873-E1E9-594F-919A-4A415230D305}" sibTransId="{EC93567B-72C8-174E-A031-F995A4EBEF48}"/>
    <dgm:cxn modelId="{FEAAAD84-B4A9-9D45-BFBA-CA033977A1E7}" srcId="{A5F3DE4E-6DAF-BD43-A85C-1EDF3C446A1E}" destId="{6D8F7BBC-740A-8A4C-9427-D926A9BFA2DE}" srcOrd="0" destOrd="0" parTransId="{64F76874-9A4B-1D4C-A998-0F023B628B9C}" sibTransId="{A6DA4D64-9DEE-4A49-BD3D-CB1138ABD119}"/>
    <dgm:cxn modelId="{C45B8857-40ED-3345-B44F-3B6C77B57E6B}" srcId="{A5F3DE4E-6DAF-BD43-A85C-1EDF3C446A1E}" destId="{E04A0AF3-F816-7549-8BAC-5B57B10D9849}" srcOrd="4" destOrd="0" parTransId="{AC4B6122-5AE3-7240-B85F-2574A5591457}" sibTransId="{C16DD06F-6B7B-7249-B403-A30F33FCD2DE}"/>
    <dgm:cxn modelId="{669FA842-06CA-0B4B-ADCC-08C64B1FEE5E}" type="presOf" srcId="{E04A0AF3-F816-7549-8BAC-5B57B10D9849}" destId="{DE3CB904-78B6-C841-89E7-1CF134B844EC}" srcOrd="1" destOrd="0" presId="urn:microsoft.com/office/officeart/2005/8/layout/lProcess2"/>
    <dgm:cxn modelId="{3C04E82B-CA9D-A449-9B36-76D94CAFF0E7}" type="presOf" srcId="{9557F4B9-936E-E043-881D-9E4A7CC27127}" destId="{2087E774-7261-444D-9D7A-25920C44F10F}" srcOrd="0" destOrd="0" presId="urn:microsoft.com/office/officeart/2005/8/layout/lProcess2"/>
    <dgm:cxn modelId="{9E42A67C-6F29-554A-8966-156150F089E5}" srcId="{A5F3DE4E-6DAF-BD43-A85C-1EDF3C446A1E}" destId="{C0F17812-76D6-3947-B0C3-CFA36910D4D6}" srcOrd="1" destOrd="0" parTransId="{8540C46F-3385-454E-A116-6B08CEA58899}" sibTransId="{F928645F-1274-7143-9D00-63762A22A143}"/>
    <dgm:cxn modelId="{CE61E241-35A3-9545-9456-1984EC603512}" type="presOf" srcId="{0D3DBE77-5E35-034D-9AA9-AC7EC570C533}" destId="{CF5F0EF7-9814-CF4C-9A4C-692818C28C28}" srcOrd="0" destOrd="0" presId="urn:microsoft.com/office/officeart/2005/8/layout/lProcess2"/>
    <dgm:cxn modelId="{6724C98A-5A8D-FD45-8829-CF9382139D1B}" type="presOf" srcId="{EAC18A97-27DC-B144-A10F-9D65A986D40E}" destId="{36DE3875-DEFB-7F4C-937C-9E976FA7A00B}" srcOrd="0" destOrd="0" presId="urn:microsoft.com/office/officeart/2005/8/layout/lProcess2"/>
    <dgm:cxn modelId="{60CACC73-1B0D-3D4F-8E42-8F9E7FFA167D}" type="presOf" srcId="{8382F78D-E468-3440-A64F-358F0068217D}" destId="{F5B6A124-B107-574E-8267-A8251DC0F0D2}" srcOrd="0" destOrd="0" presId="urn:microsoft.com/office/officeart/2005/8/layout/lProcess2"/>
    <dgm:cxn modelId="{3A735F51-8B56-CB45-B5B0-D4E894F2618E}" type="presOf" srcId="{84084736-5032-0E40-B20C-7C287C5E0FEB}" destId="{A418C61E-2CF9-9744-86CB-49F4785FBC10}" srcOrd="0" destOrd="0" presId="urn:microsoft.com/office/officeart/2005/8/layout/lProcess2"/>
    <dgm:cxn modelId="{4358CB37-A123-4944-B89D-91F0C9AA1EB9}" type="presOf" srcId="{EAC18A97-27DC-B144-A10F-9D65A986D40E}" destId="{9739B01C-9278-5E47-884F-AF89AE74E4CA}" srcOrd="1" destOrd="0" presId="urn:microsoft.com/office/officeart/2005/8/layout/lProcess2"/>
    <dgm:cxn modelId="{5816B925-26CE-0E4B-A5BB-71F244622A22}" type="presOf" srcId="{6D8F7BBC-740A-8A4C-9427-D926A9BFA2DE}" destId="{B978609A-B009-D04C-A3FA-8F8FE3A7D3B4}" srcOrd="0" destOrd="0" presId="urn:microsoft.com/office/officeart/2005/8/layout/lProcess2"/>
    <dgm:cxn modelId="{A27C7563-1AEC-E24E-8D30-AB0409BA9728}" type="presOf" srcId="{9557F4B9-936E-E043-881D-9E4A7CC27127}" destId="{0C96AA60-F4E3-CA4A-918F-5322A6FA48AF}" srcOrd="1" destOrd="0" presId="urn:microsoft.com/office/officeart/2005/8/layout/lProcess2"/>
    <dgm:cxn modelId="{ACFF7963-76A3-BA4B-A167-2FB404C3D4A0}" type="presOf" srcId="{62B37CCF-6C16-E740-8CD1-F8C3F4F5E504}" destId="{F83743C7-8ED2-464F-BBBA-644492BEC57B}" srcOrd="0" destOrd="0" presId="urn:microsoft.com/office/officeart/2005/8/layout/lProcess2"/>
    <dgm:cxn modelId="{F76FD580-A0E4-2C4A-B4F5-0D3AB89491FD}" srcId="{C0F17812-76D6-3947-B0C3-CFA36910D4D6}" destId="{B16DAC5C-E172-0541-9872-8C2DDAED40A4}" srcOrd="0" destOrd="0" parTransId="{13E26DD3-EB3A-014C-9990-21D0E465E280}" sibTransId="{320D4051-8026-2641-850B-AFBDB95578E2}"/>
    <dgm:cxn modelId="{3F1DE502-1B73-0241-BD77-E632B5DA12EF}" srcId="{A5F3DE4E-6DAF-BD43-A85C-1EDF3C446A1E}" destId="{9557F4B9-936E-E043-881D-9E4A7CC27127}" srcOrd="5" destOrd="0" parTransId="{1D962CDB-B5DE-5640-AF87-83D45013C0D1}" sibTransId="{D88FF403-B365-6245-9600-96CE0284BB48}"/>
    <dgm:cxn modelId="{E9CB4AA2-318A-5546-A546-9CA45F09BDDA}" type="presOf" srcId="{C0F17812-76D6-3947-B0C3-CFA36910D4D6}" destId="{37720813-09DC-0D43-8726-FEF831974E71}" srcOrd="0" destOrd="0" presId="urn:microsoft.com/office/officeart/2005/8/layout/lProcess2"/>
    <dgm:cxn modelId="{3ACA3624-637F-6548-93AD-BE719837A42B}" type="presOf" srcId="{29DE9CAF-84EA-2B41-8AAB-7CE53FDA2925}" destId="{BE87C3C9-B00C-F944-85FE-8E09483A0354}" srcOrd="0" destOrd="0" presId="urn:microsoft.com/office/officeart/2005/8/layout/lProcess2"/>
    <dgm:cxn modelId="{0FF88C90-E955-864B-B795-FCC00C73C55D}" type="presOf" srcId="{A5F3DE4E-6DAF-BD43-A85C-1EDF3C446A1E}" destId="{BB299834-EA8B-5647-9C4B-11E8233D2609}" srcOrd="0" destOrd="0" presId="urn:microsoft.com/office/officeart/2005/8/layout/lProcess2"/>
    <dgm:cxn modelId="{70D07AA8-7A9E-E040-B0A1-8C806D64AB74}" srcId="{9557F4B9-936E-E043-881D-9E4A7CC27127}" destId="{62B37CCF-6C16-E740-8CD1-F8C3F4F5E504}" srcOrd="0" destOrd="0" parTransId="{D48B0ED2-486F-724F-8430-4F50E9209C92}" sibTransId="{45430BB6-BD68-8B4C-81C7-DD655FC465ED}"/>
    <dgm:cxn modelId="{7C64C78D-7E39-3742-A0D7-2EAA2994F65A}" srcId="{A5F3DE4E-6DAF-BD43-A85C-1EDF3C446A1E}" destId="{EAC18A97-27DC-B144-A10F-9D65A986D40E}" srcOrd="2" destOrd="0" parTransId="{897382FA-D3F0-8A45-9960-CDD2DC8CEF02}" sibTransId="{291E037F-0091-5046-B769-81F10F8B0537}"/>
    <dgm:cxn modelId="{0E36F051-9998-A24C-B8FE-680512D883CC}" type="presOf" srcId="{E04A0AF3-F816-7549-8BAC-5B57B10D9849}" destId="{E28B94FF-AA50-DA49-9E33-283EB97B697F}" srcOrd="0" destOrd="0" presId="urn:microsoft.com/office/officeart/2005/8/layout/lProcess2"/>
    <dgm:cxn modelId="{76AFC8B4-8D27-0B46-9DF5-09D88A5D8B78}" type="presOf" srcId="{9DDC117E-AF68-5843-9E99-3DC7EB25ADA0}" destId="{B564A802-7FA2-394B-9520-FF6525729638}" srcOrd="1" destOrd="0" presId="urn:microsoft.com/office/officeart/2005/8/layout/lProcess2"/>
    <dgm:cxn modelId="{B83B3778-5632-2D43-857E-3A466FD46289}" type="presParOf" srcId="{BB299834-EA8B-5647-9C4B-11E8233D2609}" destId="{464EE982-DDC3-3949-A999-EDC2B56F72AB}" srcOrd="0" destOrd="0" presId="urn:microsoft.com/office/officeart/2005/8/layout/lProcess2"/>
    <dgm:cxn modelId="{75D75491-6329-EC41-BA07-719A740CF22F}" type="presParOf" srcId="{464EE982-DDC3-3949-A999-EDC2B56F72AB}" destId="{B978609A-B009-D04C-A3FA-8F8FE3A7D3B4}" srcOrd="0" destOrd="0" presId="urn:microsoft.com/office/officeart/2005/8/layout/lProcess2"/>
    <dgm:cxn modelId="{6CBC6428-C6E7-C843-ACC6-EF984E574A39}" type="presParOf" srcId="{464EE982-DDC3-3949-A999-EDC2B56F72AB}" destId="{D0F5662C-7B9A-7549-8A52-04C360B1E9DC}" srcOrd="1" destOrd="0" presId="urn:microsoft.com/office/officeart/2005/8/layout/lProcess2"/>
    <dgm:cxn modelId="{A616C005-537A-FE40-A96F-23AB0DC8ADDD}" type="presParOf" srcId="{464EE982-DDC3-3949-A999-EDC2B56F72AB}" destId="{BBF4867F-11FE-4C42-AEA7-E580E351FE34}" srcOrd="2" destOrd="0" presId="urn:microsoft.com/office/officeart/2005/8/layout/lProcess2"/>
    <dgm:cxn modelId="{2088E431-B96E-A14E-9F83-536E2E3429F6}" type="presParOf" srcId="{BBF4867F-11FE-4C42-AEA7-E580E351FE34}" destId="{31AB0319-BE67-114C-99FC-9D99BDAFB2A0}" srcOrd="0" destOrd="0" presId="urn:microsoft.com/office/officeart/2005/8/layout/lProcess2"/>
    <dgm:cxn modelId="{3A9283A8-6C6C-A644-B778-4C7451924330}" type="presParOf" srcId="{31AB0319-BE67-114C-99FC-9D99BDAFB2A0}" destId="{F5B6A124-B107-574E-8267-A8251DC0F0D2}" srcOrd="0" destOrd="0" presId="urn:microsoft.com/office/officeart/2005/8/layout/lProcess2"/>
    <dgm:cxn modelId="{8A3490E4-BA84-5A44-90C1-8127B0ED97F2}" type="presParOf" srcId="{BB299834-EA8B-5647-9C4B-11E8233D2609}" destId="{B9BB8B99-39E6-804A-81A0-17AF29B05B79}" srcOrd="1" destOrd="0" presId="urn:microsoft.com/office/officeart/2005/8/layout/lProcess2"/>
    <dgm:cxn modelId="{D959E712-4B68-9E40-A73D-AECBF3A38814}" type="presParOf" srcId="{BB299834-EA8B-5647-9C4B-11E8233D2609}" destId="{A01E68F7-EAC0-934D-BC86-DE19F6B52140}" srcOrd="2" destOrd="0" presId="urn:microsoft.com/office/officeart/2005/8/layout/lProcess2"/>
    <dgm:cxn modelId="{B7C942FF-463C-4446-A4D6-23DA5DE1A30E}" type="presParOf" srcId="{A01E68F7-EAC0-934D-BC86-DE19F6B52140}" destId="{37720813-09DC-0D43-8726-FEF831974E71}" srcOrd="0" destOrd="0" presId="urn:microsoft.com/office/officeart/2005/8/layout/lProcess2"/>
    <dgm:cxn modelId="{3952D1EF-D9B2-F44A-9F07-DBC2DF076686}" type="presParOf" srcId="{A01E68F7-EAC0-934D-BC86-DE19F6B52140}" destId="{2EAC4359-044B-C54C-852D-CA2250D4A834}" srcOrd="1" destOrd="0" presId="urn:microsoft.com/office/officeart/2005/8/layout/lProcess2"/>
    <dgm:cxn modelId="{8D222557-E374-B044-B6B9-49CE3EC30CA1}" type="presParOf" srcId="{A01E68F7-EAC0-934D-BC86-DE19F6B52140}" destId="{566B947D-C47D-164B-9202-922C83B41822}" srcOrd="2" destOrd="0" presId="urn:microsoft.com/office/officeart/2005/8/layout/lProcess2"/>
    <dgm:cxn modelId="{2469B93D-E96A-8142-BD13-61D1565F65D7}" type="presParOf" srcId="{566B947D-C47D-164B-9202-922C83B41822}" destId="{61D9C7BB-E1EF-BE43-BE04-1FD66498AA63}" srcOrd="0" destOrd="0" presId="urn:microsoft.com/office/officeart/2005/8/layout/lProcess2"/>
    <dgm:cxn modelId="{26AFE4F8-871A-9747-A227-1EDAA86AE01D}" type="presParOf" srcId="{61D9C7BB-E1EF-BE43-BE04-1FD66498AA63}" destId="{4BAC7494-6691-5540-9E84-64138A9590BF}" srcOrd="0" destOrd="0" presId="urn:microsoft.com/office/officeart/2005/8/layout/lProcess2"/>
    <dgm:cxn modelId="{D3EA42CE-FF02-CA44-BE62-A2AF693918CD}" type="presParOf" srcId="{BB299834-EA8B-5647-9C4B-11E8233D2609}" destId="{08838F3B-D74F-AB49-AFA2-929EE87CBD73}" srcOrd="3" destOrd="0" presId="urn:microsoft.com/office/officeart/2005/8/layout/lProcess2"/>
    <dgm:cxn modelId="{CF413DC6-623C-5248-B2A3-9B1E6937E882}" type="presParOf" srcId="{BB299834-EA8B-5647-9C4B-11E8233D2609}" destId="{0B1A6265-1240-754F-956A-2747A1DC4821}" srcOrd="4" destOrd="0" presId="urn:microsoft.com/office/officeart/2005/8/layout/lProcess2"/>
    <dgm:cxn modelId="{AB1F9342-1367-A046-952B-B5586C3744D6}" type="presParOf" srcId="{0B1A6265-1240-754F-956A-2747A1DC4821}" destId="{36DE3875-DEFB-7F4C-937C-9E976FA7A00B}" srcOrd="0" destOrd="0" presId="urn:microsoft.com/office/officeart/2005/8/layout/lProcess2"/>
    <dgm:cxn modelId="{30A16EB6-83E7-5944-9E19-1EF7CB1173DF}" type="presParOf" srcId="{0B1A6265-1240-754F-956A-2747A1DC4821}" destId="{9739B01C-9278-5E47-884F-AF89AE74E4CA}" srcOrd="1" destOrd="0" presId="urn:microsoft.com/office/officeart/2005/8/layout/lProcess2"/>
    <dgm:cxn modelId="{99B57F51-CA35-9E40-8227-10D8B7E930D9}" type="presParOf" srcId="{0B1A6265-1240-754F-956A-2747A1DC4821}" destId="{2A74653C-E81F-3847-A2F9-0085DAFE6172}" srcOrd="2" destOrd="0" presId="urn:microsoft.com/office/officeart/2005/8/layout/lProcess2"/>
    <dgm:cxn modelId="{41CDDAA5-C96D-384E-8D4E-3C67325B1660}" type="presParOf" srcId="{2A74653C-E81F-3847-A2F9-0085DAFE6172}" destId="{2C162677-248F-1744-84F0-31D64D1C4492}" srcOrd="0" destOrd="0" presId="urn:microsoft.com/office/officeart/2005/8/layout/lProcess2"/>
    <dgm:cxn modelId="{7CD63002-2B13-7B4D-8820-0F7F9C42A238}" type="presParOf" srcId="{2C162677-248F-1744-84F0-31D64D1C4492}" destId="{A418C61E-2CF9-9744-86CB-49F4785FBC10}" srcOrd="0" destOrd="0" presId="urn:microsoft.com/office/officeart/2005/8/layout/lProcess2"/>
    <dgm:cxn modelId="{44B68265-35B6-A945-865A-D1583693353F}" type="presParOf" srcId="{BB299834-EA8B-5647-9C4B-11E8233D2609}" destId="{33464EFE-70C6-EB43-A546-9B246F8ADBE1}" srcOrd="5" destOrd="0" presId="urn:microsoft.com/office/officeart/2005/8/layout/lProcess2"/>
    <dgm:cxn modelId="{2A0626DC-4A69-3344-A11F-87ED8749E2E6}" type="presParOf" srcId="{BB299834-EA8B-5647-9C4B-11E8233D2609}" destId="{A6DD7631-F4B0-B949-A0E9-8F08D259D152}" srcOrd="6" destOrd="0" presId="urn:microsoft.com/office/officeart/2005/8/layout/lProcess2"/>
    <dgm:cxn modelId="{E5FAAF39-0AC0-1D45-8B9A-00485D2C7DAF}" type="presParOf" srcId="{A6DD7631-F4B0-B949-A0E9-8F08D259D152}" destId="{2E7FED49-57CD-7745-80D7-28C445B0D9DA}" srcOrd="0" destOrd="0" presId="urn:microsoft.com/office/officeart/2005/8/layout/lProcess2"/>
    <dgm:cxn modelId="{2A1993EA-F29A-7146-99DA-7EC127082116}" type="presParOf" srcId="{A6DD7631-F4B0-B949-A0E9-8F08D259D152}" destId="{B564A802-7FA2-394B-9520-FF6525729638}" srcOrd="1" destOrd="0" presId="urn:microsoft.com/office/officeart/2005/8/layout/lProcess2"/>
    <dgm:cxn modelId="{E24B3732-BD87-DE45-95C9-1970E691ADCF}" type="presParOf" srcId="{A6DD7631-F4B0-B949-A0E9-8F08D259D152}" destId="{EF885A03-BC38-B746-916C-EBE2278C6E84}" srcOrd="2" destOrd="0" presId="urn:microsoft.com/office/officeart/2005/8/layout/lProcess2"/>
    <dgm:cxn modelId="{02285B5E-5DFC-614F-A8C9-010621F092E5}" type="presParOf" srcId="{EF885A03-BC38-B746-916C-EBE2278C6E84}" destId="{E521B996-2D09-D94C-8F24-8CE6C2164159}" srcOrd="0" destOrd="0" presId="urn:microsoft.com/office/officeart/2005/8/layout/lProcess2"/>
    <dgm:cxn modelId="{CA4B8791-498A-384E-A6FD-8F25293CA51A}" type="presParOf" srcId="{E521B996-2D09-D94C-8F24-8CE6C2164159}" destId="{CF5F0EF7-9814-CF4C-9A4C-692818C28C28}" srcOrd="0" destOrd="0" presId="urn:microsoft.com/office/officeart/2005/8/layout/lProcess2"/>
    <dgm:cxn modelId="{EDBF058D-3C5A-3F4B-B3C0-D2996E7667C5}" type="presParOf" srcId="{BB299834-EA8B-5647-9C4B-11E8233D2609}" destId="{BF77C866-12BD-D244-82CA-DC23E3573972}" srcOrd="7" destOrd="0" presId="urn:microsoft.com/office/officeart/2005/8/layout/lProcess2"/>
    <dgm:cxn modelId="{F42377F5-6D32-9849-B1B8-F1A853240681}" type="presParOf" srcId="{BB299834-EA8B-5647-9C4B-11E8233D2609}" destId="{2639D4D7-E102-D24D-8606-0BCDB094917E}" srcOrd="8" destOrd="0" presId="urn:microsoft.com/office/officeart/2005/8/layout/lProcess2"/>
    <dgm:cxn modelId="{DC1972E2-B721-4142-A59D-5C9005C3F335}" type="presParOf" srcId="{2639D4D7-E102-D24D-8606-0BCDB094917E}" destId="{E28B94FF-AA50-DA49-9E33-283EB97B697F}" srcOrd="0" destOrd="0" presId="urn:microsoft.com/office/officeart/2005/8/layout/lProcess2"/>
    <dgm:cxn modelId="{D28AB88D-892A-924C-9811-D46473C3306F}" type="presParOf" srcId="{2639D4D7-E102-D24D-8606-0BCDB094917E}" destId="{DE3CB904-78B6-C841-89E7-1CF134B844EC}" srcOrd="1" destOrd="0" presId="urn:microsoft.com/office/officeart/2005/8/layout/lProcess2"/>
    <dgm:cxn modelId="{CB052DA5-D30B-E444-AAEE-E36D7AB80A77}" type="presParOf" srcId="{2639D4D7-E102-D24D-8606-0BCDB094917E}" destId="{C0067FC1-6347-2241-8F5B-D30789273798}" srcOrd="2" destOrd="0" presId="urn:microsoft.com/office/officeart/2005/8/layout/lProcess2"/>
    <dgm:cxn modelId="{0EDE602A-FACD-C844-B0EE-CDE98BC2C201}" type="presParOf" srcId="{C0067FC1-6347-2241-8F5B-D30789273798}" destId="{17AA235E-561E-C44D-AB0F-E1DBADDF8386}" srcOrd="0" destOrd="0" presId="urn:microsoft.com/office/officeart/2005/8/layout/lProcess2"/>
    <dgm:cxn modelId="{E2D45B4B-8239-5241-BB1C-9EBAEBEFADEC}" type="presParOf" srcId="{17AA235E-561E-C44D-AB0F-E1DBADDF8386}" destId="{BE87C3C9-B00C-F944-85FE-8E09483A0354}" srcOrd="0" destOrd="0" presId="urn:microsoft.com/office/officeart/2005/8/layout/lProcess2"/>
    <dgm:cxn modelId="{F4CD1278-BD10-0D46-A3D5-2620600DF5C3}" type="presParOf" srcId="{BB299834-EA8B-5647-9C4B-11E8233D2609}" destId="{51A881CE-37C7-2E49-9FB8-1D239CA487EA}" srcOrd="9" destOrd="0" presId="urn:microsoft.com/office/officeart/2005/8/layout/lProcess2"/>
    <dgm:cxn modelId="{A3A14D3A-9F33-ED4C-BB94-5F703AE5F47E}" type="presParOf" srcId="{BB299834-EA8B-5647-9C4B-11E8233D2609}" destId="{35D51A9C-7BF8-9048-94BF-26D702AE33B0}" srcOrd="10" destOrd="0" presId="urn:microsoft.com/office/officeart/2005/8/layout/lProcess2"/>
    <dgm:cxn modelId="{216C7638-9B10-BB4E-A9A3-D8B6D8912C7E}" type="presParOf" srcId="{35D51A9C-7BF8-9048-94BF-26D702AE33B0}" destId="{2087E774-7261-444D-9D7A-25920C44F10F}" srcOrd="0" destOrd="0" presId="urn:microsoft.com/office/officeart/2005/8/layout/lProcess2"/>
    <dgm:cxn modelId="{9E19CAF6-AC57-614E-BEAE-C2453EB66805}" type="presParOf" srcId="{35D51A9C-7BF8-9048-94BF-26D702AE33B0}" destId="{0C96AA60-F4E3-CA4A-918F-5322A6FA48AF}" srcOrd="1" destOrd="0" presId="urn:microsoft.com/office/officeart/2005/8/layout/lProcess2"/>
    <dgm:cxn modelId="{D25FD51F-8F90-AF45-ADA1-839CBBF99557}" type="presParOf" srcId="{35D51A9C-7BF8-9048-94BF-26D702AE33B0}" destId="{0A8A5E02-C49B-8845-B244-1947BFB25DE5}" srcOrd="2" destOrd="0" presId="urn:microsoft.com/office/officeart/2005/8/layout/lProcess2"/>
    <dgm:cxn modelId="{752FD3CC-E572-F243-A387-DD08C6E84D35}" type="presParOf" srcId="{0A8A5E02-C49B-8845-B244-1947BFB25DE5}" destId="{305BCD54-624B-3E48-A0F2-6DBD5432072D}" srcOrd="0" destOrd="0" presId="urn:microsoft.com/office/officeart/2005/8/layout/lProcess2"/>
    <dgm:cxn modelId="{034855EF-00CF-E741-9576-EA0B79A28BB6}" type="presParOf" srcId="{305BCD54-624B-3E48-A0F2-6DBD5432072D}" destId="{F83743C7-8ED2-464F-BBBA-644492BEC57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7BA7BE-3E47-1F47-B1E5-C90AB45BB203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AE3E04-EEF6-464A-B692-8F6E81B98A17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Server and client random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7B66E7-2E34-1A4F-A5A4-3F06C651E9F7}" cxnId="{1F46E203-5EE0-564C-AE2D-3047ECD20085}" type="parTrans">
      <dgm:prSet/>
      <dgm:spPr/>
      <dgm:t>
        <a:bodyPr/>
        <a:lstStyle/>
        <a:p>
          <a:endParaRPr lang="en-US"/>
        </a:p>
      </dgm:t>
    </dgm:pt>
    <dgm:pt modelId="{D72C8448-F85D-314A-8823-9555E829C880}" cxnId="{1F46E203-5EE0-564C-AE2D-3047ECD20085}" type="sibTrans">
      <dgm:prSet/>
      <dgm:spPr/>
      <dgm:t>
        <a:bodyPr/>
        <a:lstStyle/>
        <a:p>
          <a:endParaRPr lang="en-US"/>
        </a:p>
      </dgm:t>
    </dgm:pt>
    <dgm:pt modelId="{42E8CBDC-BF91-164C-A7A4-6AC11B812216}">
      <dgm:prSet/>
      <dgm:spPr>
        <a:ln w="19050">
          <a:solidFill>
            <a:schemeClr val="tx2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Byte sequences that are chosen by the server and client for each connection</a:t>
          </a:r>
          <a:endParaRPr lang="en-US" dirty="0"/>
        </a:p>
      </dgm:t>
    </dgm:pt>
    <dgm:pt modelId="{281C0C1F-6696-CC43-A34B-EDF49D03FA07}" cxnId="{098066B5-6DCB-944C-B161-46464730069D}" type="parTrans">
      <dgm:prSet/>
      <dgm:spPr/>
      <dgm:t>
        <a:bodyPr/>
        <a:lstStyle/>
        <a:p>
          <a:endParaRPr lang="en-US"/>
        </a:p>
      </dgm:t>
    </dgm:pt>
    <dgm:pt modelId="{9B9ADBEE-3956-C449-B631-ABD9C2AA708A}" cxnId="{098066B5-6DCB-944C-B161-46464730069D}" type="sibTrans">
      <dgm:prSet/>
      <dgm:spPr/>
      <dgm:t>
        <a:bodyPr/>
        <a:lstStyle/>
        <a:p>
          <a:endParaRPr lang="en-US"/>
        </a:p>
      </dgm:t>
    </dgm:pt>
    <dgm:pt modelId="{4F1CDAE1-A119-924A-95F8-415AE1414320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Server write MAC secret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47AF978-44A3-BC40-A0D1-E98ACF6EE921}" cxnId="{B3195548-7225-784A-86F6-588FE37BB52C}" type="parTrans">
      <dgm:prSet/>
      <dgm:spPr/>
      <dgm:t>
        <a:bodyPr/>
        <a:lstStyle/>
        <a:p>
          <a:endParaRPr lang="en-US"/>
        </a:p>
      </dgm:t>
    </dgm:pt>
    <dgm:pt modelId="{03B89D93-2DBD-614E-AC08-2C7DE9FE067F}" cxnId="{B3195548-7225-784A-86F6-588FE37BB52C}" type="sibTrans">
      <dgm:prSet/>
      <dgm:spPr/>
      <dgm:t>
        <a:bodyPr/>
        <a:lstStyle/>
        <a:p>
          <a:endParaRPr lang="en-US"/>
        </a:p>
      </dgm:t>
    </dgm:pt>
    <dgm:pt modelId="{1316CDFF-B9FC-9346-9F4C-FF3E663D995F}">
      <dgm:prSet/>
      <dgm:spPr>
        <a:ln w="19050">
          <a:solidFill>
            <a:schemeClr val="tx2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The secret key used in MAC operations on data sent by the server</a:t>
          </a:r>
          <a:endParaRPr lang="en-US" dirty="0"/>
        </a:p>
      </dgm:t>
    </dgm:pt>
    <dgm:pt modelId="{849B2254-A302-1E41-B1F0-E56BC505E156}" cxnId="{6773AA47-E499-084C-9CCA-13BBDBB0C2B6}" type="parTrans">
      <dgm:prSet/>
      <dgm:spPr/>
      <dgm:t>
        <a:bodyPr/>
        <a:lstStyle/>
        <a:p>
          <a:endParaRPr lang="en-US"/>
        </a:p>
      </dgm:t>
    </dgm:pt>
    <dgm:pt modelId="{04F5510E-0D77-4E4E-9333-EBAC46963DB5}" cxnId="{6773AA47-E499-084C-9CCA-13BBDBB0C2B6}" type="sibTrans">
      <dgm:prSet/>
      <dgm:spPr/>
      <dgm:t>
        <a:bodyPr/>
        <a:lstStyle/>
        <a:p>
          <a:endParaRPr lang="en-US"/>
        </a:p>
      </dgm:t>
    </dgm:pt>
    <dgm:pt modelId="{6560DDAC-7D4D-214A-9AA8-879C7E5C23B1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Client write MAC secret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B72B97-E387-C943-A4D9-1356E85E843F}" cxnId="{18FF0D9F-8083-9C41-B9F3-BC07BE569746}" type="parTrans">
      <dgm:prSet/>
      <dgm:spPr/>
      <dgm:t>
        <a:bodyPr/>
        <a:lstStyle/>
        <a:p>
          <a:endParaRPr lang="en-US"/>
        </a:p>
      </dgm:t>
    </dgm:pt>
    <dgm:pt modelId="{FB24D80E-DEE2-6B4B-99BB-4651AC66D131}" cxnId="{18FF0D9F-8083-9C41-B9F3-BC07BE569746}" type="sibTrans">
      <dgm:prSet/>
      <dgm:spPr/>
      <dgm:t>
        <a:bodyPr/>
        <a:lstStyle/>
        <a:p>
          <a:endParaRPr lang="en-US"/>
        </a:p>
      </dgm:t>
    </dgm:pt>
    <dgm:pt modelId="{AF77DC2B-F3F8-324A-B163-5986AE544B3C}">
      <dgm:prSet/>
      <dgm:spPr>
        <a:ln w="19050">
          <a:solidFill>
            <a:schemeClr val="tx2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The secret key used in MAC operations on data sent by the client</a:t>
          </a:r>
          <a:endParaRPr lang="en-US" dirty="0"/>
        </a:p>
      </dgm:t>
    </dgm:pt>
    <dgm:pt modelId="{CA4F2D3A-41BA-5244-A80E-F2891EABBEEC}" cxnId="{FA46A6B4-911F-E44E-8226-3996571F925F}" type="parTrans">
      <dgm:prSet/>
      <dgm:spPr/>
      <dgm:t>
        <a:bodyPr/>
        <a:lstStyle/>
        <a:p>
          <a:endParaRPr lang="en-US"/>
        </a:p>
      </dgm:t>
    </dgm:pt>
    <dgm:pt modelId="{AD8F482D-09CC-4B47-92B9-06892B5971AF}" cxnId="{FA46A6B4-911F-E44E-8226-3996571F925F}" type="sibTrans">
      <dgm:prSet/>
      <dgm:spPr/>
      <dgm:t>
        <a:bodyPr/>
        <a:lstStyle/>
        <a:p>
          <a:endParaRPr lang="en-US"/>
        </a:p>
      </dgm:t>
    </dgm:pt>
    <dgm:pt modelId="{B5735BE7-6896-B043-B95B-EC10E3BE1271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Server write key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EFD161-51BB-2449-90AB-77F535A40C74}" cxnId="{E57E2C2E-E693-1E4B-8191-BBB218364B27}" type="parTrans">
      <dgm:prSet/>
      <dgm:spPr/>
      <dgm:t>
        <a:bodyPr/>
        <a:lstStyle/>
        <a:p>
          <a:endParaRPr lang="en-US"/>
        </a:p>
      </dgm:t>
    </dgm:pt>
    <dgm:pt modelId="{B68B9B12-5286-EC43-B3A1-B18028FBC59F}" cxnId="{E57E2C2E-E693-1E4B-8191-BBB218364B27}" type="sibTrans">
      <dgm:prSet/>
      <dgm:spPr/>
      <dgm:t>
        <a:bodyPr/>
        <a:lstStyle/>
        <a:p>
          <a:endParaRPr lang="en-US"/>
        </a:p>
      </dgm:t>
    </dgm:pt>
    <dgm:pt modelId="{E541635A-A6F3-DB48-91D8-C658647291A8}">
      <dgm:prSet/>
      <dgm:spPr>
        <a:ln w="19050">
          <a:solidFill>
            <a:schemeClr val="tx2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The secret encryption key for data encrypted by the server and decrypted by the client</a:t>
          </a:r>
          <a:endParaRPr lang="en-US" dirty="0"/>
        </a:p>
      </dgm:t>
    </dgm:pt>
    <dgm:pt modelId="{23AC078A-6698-D046-AE9C-7AE9364C82A2}" cxnId="{507EE8A4-2B3C-A440-B240-0232A23C783A}" type="parTrans">
      <dgm:prSet/>
      <dgm:spPr/>
      <dgm:t>
        <a:bodyPr/>
        <a:lstStyle/>
        <a:p>
          <a:endParaRPr lang="en-US"/>
        </a:p>
      </dgm:t>
    </dgm:pt>
    <dgm:pt modelId="{CF29C38D-42CA-474A-8922-8E4C801FE58D}" cxnId="{507EE8A4-2B3C-A440-B240-0232A23C783A}" type="sibTrans">
      <dgm:prSet/>
      <dgm:spPr/>
      <dgm:t>
        <a:bodyPr/>
        <a:lstStyle/>
        <a:p>
          <a:endParaRPr lang="en-US"/>
        </a:p>
      </dgm:t>
    </dgm:pt>
    <dgm:pt modelId="{05D5C0D5-90CB-7545-9C15-D77120B0A2F8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Client write key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5538E68-E8E5-A74A-8E16-D55919AEC2DB}" cxnId="{3E689140-1905-B748-A73E-5BF8528BFD1A}" type="parTrans">
      <dgm:prSet/>
      <dgm:spPr/>
      <dgm:t>
        <a:bodyPr/>
        <a:lstStyle/>
        <a:p>
          <a:endParaRPr lang="en-US"/>
        </a:p>
      </dgm:t>
    </dgm:pt>
    <dgm:pt modelId="{55F2BE60-46E3-5742-9EDF-70ABF6456131}" cxnId="{3E689140-1905-B748-A73E-5BF8528BFD1A}" type="sibTrans">
      <dgm:prSet/>
      <dgm:spPr/>
      <dgm:t>
        <a:bodyPr/>
        <a:lstStyle/>
        <a:p>
          <a:endParaRPr lang="en-US"/>
        </a:p>
      </dgm:t>
    </dgm:pt>
    <dgm:pt modelId="{E88C1C3A-EDFF-A948-81CF-5460D03B18D3}">
      <dgm:prSet/>
      <dgm:spPr>
        <a:ln w="19050">
          <a:solidFill>
            <a:schemeClr val="tx2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The symmetric encryption key for data encrypted by the client and decrypted by the server</a:t>
          </a:r>
          <a:endParaRPr lang="en-US" dirty="0"/>
        </a:p>
      </dgm:t>
    </dgm:pt>
    <dgm:pt modelId="{176C2FD3-A702-A942-A16E-51D37F9EDF36}" cxnId="{5483BF5E-398B-7943-96B6-0D54FF0C00A5}" type="parTrans">
      <dgm:prSet/>
      <dgm:spPr/>
      <dgm:t>
        <a:bodyPr/>
        <a:lstStyle/>
        <a:p>
          <a:endParaRPr lang="en-US"/>
        </a:p>
      </dgm:t>
    </dgm:pt>
    <dgm:pt modelId="{3EAA3DDC-4A99-B247-8285-72173036A176}" cxnId="{5483BF5E-398B-7943-96B6-0D54FF0C00A5}" type="sibTrans">
      <dgm:prSet/>
      <dgm:spPr/>
      <dgm:t>
        <a:bodyPr/>
        <a:lstStyle/>
        <a:p>
          <a:endParaRPr lang="en-US"/>
        </a:p>
      </dgm:t>
    </dgm:pt>
    <dgm:pt modelId="{E199B192-9B06-0145-BA0F-100DD1B5C621}" type="pres">
      <dgm:prSet presAssocID="{5E7BA7BE-3E47-1F47-B1E5-C90AB45BB20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E8A21C-E9DE-CD42-892A-CB8B274B958D}" type="pres">
      <dgm:prSet presAssocID="{10AE3E04-EEF6-464A-B692-8F6E81B98A17}" presName="linNode" presStyleCnt="0"/>
      <dgm:spPr/>
    </dgm:pt>
    <dgm:pt modelId="{AB31F307-D6A3-5B4D-9204-68FD34BF8471}" type="pres">
      <dgm:prSet presAssocID="{10AE3E04-EEF6-464A-B692-8F6E81B98A17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A1AAE-CD42-3F47-93C9-E85F4D57A4EC}" type="pres">
      <dgm:prSet presAssocID="{10AE3E04-EEF6-464A-B692-8F6E81B98A17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CF656E-CFB4-9549-9C39-7CF4F325A62E}" type="pres">
      <dgm:prSet presAssocID="{D72C8448-F85D-314A-8823-9555E829C880}" presName="sp" presStyleCnt="0"/>
      <dgm:spPr/>
    </dgm:pt>
    <dgm:pt modelId="{F368D57C-3A96-4643-AE2E-86DFCA1533A4}" type="pres">
      <dgm:prSet presAssocID="{4F1CDAE1-A119-924A-95F8-415AE1414320}" presName="linNode" presStyleCnt="0"/>
      <dgm:spPr/>
    </dgm:pt>
    <dgm:pt modelId="{D0357970-DB85-D24C-BDB1-176EEA4C36D2}" type="pres">
      <dgm:prSet presAssocID="{4F1CDAE1-A119-924A-95F8-415AE1414320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DCB463-4E72-F544-A3F9-973A619FE49F}" type="pres">
      <dgm:prSet presAssocID="{4F1CDAE1-A119-924A-95F8-415AE1414320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B7641-2A83-BF4B-A9B2-C34C6BACE0B5}" type="pres">
      <dgm:prSet presAssocID="{03B89D93-2DBD-614E-AC08-2C7DE9FE067F}" presName="sp" presStyleCnt="0"/>
      <dgm:spPr/>
    </dgm:pt>
    <dgm:pt modelId="{FC741E2F-2C4C-E14F-BCD3-235C80F01B38}" type="pres">
      <dgm:prSet presAssocID="{6560DDAC-7D4D-214A-9AA8-879C7E5C23B1}" presName="linNode" presStyleCnt="0"/>
      <dgm:spPr/>
    </dgm:pt>
    <dgm:pt modelId="{73AC2C07-3E80-9E40-B584-66C4F03A2C76}" type="pres">
      <dgm:prSet presAssocID="{6560DDAC-7D4D-214A-9AA8-879C7E5C23B1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02FAE3-04D6-7643-985B-65254FEA663E}" type="pres">
      <dgm:prSet presAssocID="{6560DDAC-7D4D-214A-9AA8-879C7E5C23B1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B1DF06-0AA8-2944-B6F5-5606BFBD087C}" type="pres">
      <dgm:prSet presAssocID="{FB24D80E-DEE2-6B4B-99BB-4651AC66D131}" presName="sp" presStyleCnt="0"/>
      <dgm:spPr/>
    </dgm:pt>
    <dgm:pt modelId="{E51F42F2-0EF5-0447-8F19-1BF9A52E120E}" type="pres">
      <dgm:prSet presAssocID="{B5735BE7-6896-B043-B95B-EC10E3BE1271}" presName="linNode" presStyleCnt="0"/>
      <dgm:spPr/>
    </dgm:pt>
    <dgm:pt modelId="{38EC38B6-367F-3F42-86DF-A57A3FC0697F}" type="pres">
      <dgm:prSet presAssocID="{B5735BE7-6896-B043-B95B-EC10E3BE1271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B03287-F4B3-BD41-8DEA-3CDC6A7BBBCA}" type="pres">
      <dgm:prSet presAssocID="{B5735BE7-6896-B043-B95B-EC10E3BE1271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3389EE-3D74-B147-B6B1-4511929D71B5}" type="pres">
      <dgm:prSet presAssocID="{B68B9B12-5286-EC43-B3A1-B18028FBC59F}" presName="sp" presStyleCnt="0"/>
      <dgm:spPr/>
    </dgm:pt>
    <dgm:pt modelId="{05BED3BD-29AE-5B4A-8547-0C0ADF8B521E}" type="pres">
      <dgm:prSet presAssocID="{05D5C0D5-90CB-7545-9C15-D77120B0A2F8}" presName="linNode" presStyleCnt="0"/>
      <dgm:spPr/>
    </dgm:pt>
    <dgm:pt modelId="{A2DA323E-ACDB-7A4C-8D6D-E929AAC15355}" type="pres">
      <dgm:prSet presAssocID="{05D5C0D5-90CB-7545-9C15-D77120B0A2F8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51B332-2D22-7746-90C7-D7539BCEEB2B}" type="pres">
      <dgm:prSet presAssocID="{05D5C0D5-90CB-7545-9C15-D77120B0A2F8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3B1B22-4593-F743-A0DE-0EF6DCE7547F}" type="presOf" srcId="{6560DDAC-7D4D-214A-9AA8-879C7E5C23B1}" destId="{73AC2C07-3E80-9E40-B584-66C4F03A2C76}" srcOrd="0" destOrd="0" presId="urn:microsoft.com/office/officeart/2005/8/layout/vList5"/>
    <dgm:cxn modelId="{3E689140-1905-B748-A73E-5BF8528BFD1A}" srcId="{5E7BA7BE-3E47-1F47-B1E5-C90AB45BB203}" destId="{05D5C0D5-90CB-7545-9C15-D77120B0A2F8}" srcOrd="4" destOrd="0" parTransId="{45538E68-E8E5-A74A-8E16-D55919AEC2DB}" sibTransId="{55F2BE60-46E3-5742-9EDF-70ABF6456131}"/>
    <dgm:cxn modelId="{507EE8A4-2B3C-A440-B240-0232A23C783A}" srcId="{B5735BE7-6896-B043-B95B-EC10E3BE1271}" destId="{E541635A-A6F3-DB48-91D8-C658647291A8}" srcOrd="0" destOrd="0" parTransId="{23AC078A-6698-D046-AE9C-7AE9364C82A2}" sibTransId="{CF29C38D-42CA-474A-8922-8E4C801FE58D}"/>
    <dgm:cxn modelId="{18FF0D9F-8083-9C41-B9F3-BC07BE569746}" srcId="{5E7BA7BE-3E47-1F47-B1E5-C90AB45BB203}" destId="{6560DDAC-7D4D-214A-9AA8-879C7E5C23B1}" srcOrd="2" destOrd="0" parTransId="{EFB72B97-E387-C943-A4D9-1356E85E843F}" sibTransId="{FB24D80E-DEE2-6B4B-99BB-4651AC66D131}"/>
    <dgm:cxn modelId="{E0F08B79-F88C-DD44-88E2-775E1CE659C1}" type="presOf" srcId="{10AE3E04-EEF6-464A-B692-8F6E81B98A17}" destId="{AB31F307-D6A3-5B4D-9204-68FD34BF8471}" srcOrd="0" destOrd="0" presId="urn:microsoft.com/office/officeart/2005/8/layout/vList5"/>
    <dgm:cxn modelId="{FA46A6B4-911F-E44E-8226-3996571F925F}" srcId="{6560DDAC-7D4D-214A-9AA8-879C7E5C23B1}" destId="{AF77DC2B-F3F8-324A-B163-5986AE544B3C}" srcOrd="0" destOrd="0" parTransId="{CA4F2D3A-41BA-5244-A80E-F2891EABBEEC}" sibTransId="{AD8F482D-09CC-4B47-92B9-06892B5971AF}"/>
    <dgm:cxn modelId="{2A35D991-139A-6246-8E45-798C0A69300B}" type="presOf" srcId="{B5735BE7-6896-B043-B95B-EC10E3BE1271}" destId="{38EC38B6-367F-3F42-86DF-A57A3FC0697F}" srcOrd="0" destOrd="0" presId="urn:microsoft.com/office/officeart/2005/8/layout/vList5"/>
    <dgm:cxn modelId="{5483BF5E-398B-7943-96B6-0D54FF0C00A5}" srcId="{05D5C0D5-90CB-7545-9C15-D77120B0A2F8}" destId="{E88C1C3A-EDFF-A948-81CF-5460D03B18D3}" srcOrd="0" destOrd="0" parTransId="{176C2FD3-A702-A942-A16E-51D37F9EDF36}" sibTransId="{3EAA3DDC-4A99-B247-8285-72173036A176}"/>
    <dgm:cxn modelId="{E29C93A4-FCE8-4E40-B03C-F3C597E7EED1}" type="presOf" srcId="{5E7BA7BE-3E47-1F47-B1E5-C90AB45BB203}" destId="{E199B192-9B06-0145-BA0F-100DD1B5C621}" srcOrd="0" destOrd="0" presId="urn:microsoft.com/office/officeart/2005/8/layout/vList5"/>
    <dgm:cxn modelId="{9BD6C68F-FBE7-A848-A6A1-EC8167FF6AF2}" type="presOf" srcId="{AF77DC2B-F3F8-324A-B163-5986AE544B3C}" destId="{B002FAE3-04D6-7643-985B-65254FEA663E}" srcOrd="0" destOrd="0" presId="urn:microsoft.com/office/officeart/2005/8/layout/vList5"/>
    <dgm:cxn modelId="{C622A308-AFA4-A647-A1B1-7F450F74C297}" type="presOf" srcId="{1316CDFF-B9FC-9346-9F4C-FF3E663D995F}" destId="{3EDCB463-4E72-F544-A3F9-973A619FE49F}" srcOrd="0" destOrd="0" presId="urn:microsoft.com/office/officeart/2005/8/layout/vList5"/>
    <dgm:cxn modelId="{7952A274-8FE3-6444-B62C-2B79FA498E2F}" type="presOf" srcId="{E541635A-A6F3-DB48-91D8-C658647291A8}" destId="{42B03287-F4B3-BD41-8DEA-3CDC6A7BBBCA}" srcOrd="0" destOrd="0" presId="urn:microsoft.com/office/officeart/2005/8/layout/vList5"/>
    <dgm:cxn modelId="{6773AA47-E499-084C-9CCA-13BBDBB0C2B6}" srcId="{4F1CDAE1-A119-924A-95F8-415AE1414320}" destId="{1316CDFF-B9FC-9346-9F4C-FF3E663D995F}" srcOrd="0" destOrd="0" parTransId="{849B2254-A302-1E41-B1F0-E56BC505E156}" sibTransId="{04F5510E-0D77-4E4E-9333-EBAC46963DB5}"/>
    <dgm:cxn modelId="{1F46E203-5EE0-564C-AE2D-3047ECD20085}" srcId="{5E7BA7BE-3E47-1F47-B1E5-C90AB45BB203}" destId="{10AE3E04-EEF6-464A-B692-8F6E81B98A17}" srcOrd="0" destOrd="0" parTransId="{617B66E7-2E34-1A4F-A5A4-3F06C651E9F7}" sibTransId="{D72C8448-F85D-314A-8823-9555E829C880}"/>
    <dgm:cxn modelId="{6BA72A2B-8AAE-194B-8828-C1885E6A0D53}" type="presOf" srcId="{4F1CDAE1-A119-924A-95F8-415AE1414320}" destId="{D0357970-DB85-D24C-BDB1-176EEA4C36D2}" srcOrd="0" destOrd="0" presId="urn:microsoft.com/office/officeart/2005/8/layout/vList5"/>
    <dgm:cxn modelId="{B3195548-7225-784A-86F6-588FE37BB52C}" srcId="{5E7BA7BE-3E47-1F47-B1E5-C90AB45BB203}" destId="{4F1CDAE1-A119-924A-95F8-415AE1414320}" srcOrd="1" destOrd="0" parTransId="{447AF978-44A3-BC40-A0D1-E98ACF6EE921}" sibTransId="{03B89D93-2DBD-614E-AC08-2C7DE9FE067F}"/>
    <dgm:cxn modelId="{098066B5-6DCB-944C-B161-46464730069D}" srcId="{10AE3E04-EEF6-464A-B692-8F6E81B98A17}" destId="{42E8CBDC-BF91-164C-A7A4-6AC11B812216}" srcOrd="0" destOrd="0" parTransId="{281C0C1F-6696-CC43-A34B-EDF49D03FA07}" sibTransId="{9B9ADBEE-3956-C449-B631-ABD9C2AA708A}"/>
    <dgm:cxn modelId="{E57E2C2E-E693-1E4B-8191-BBB218364B27}" srcId="{5E7BA7BE-3E47-1F47-B1E5-C90AB45BB203}" destId="{B5735BE7-6896-B043-B95B-EC10E3BE1271}" srcOrd="3" destOrd="0" parTransId="{A9EFD161-51BB-2449-90AB-77F535A40C74}" sibTransId="{B68B9B12-5286-EC43-B3A1-B18028FBC59F}"/>
    <dgm:cxn modelId="{781E0946-2E1C-1F40-A858-9D929F53B1E1}" type="presOf" srcId="{05D5C0D5-90CB-7545-9C15-D77120B0A2F8}" destId="{A2DA323E-ACDB-7A4C-8D6D-E929AAC15355}" srcOrd="0" destOrd="0" presId="urn:microsoft.com/office/officeart/2005/8/layout/vList5"/>
    <dgm:cxn modelId="{9A3EB532-F860-FF42-B1C2-BD1C0CABAD99}" type="presOf" srcId="{E88C1C3A-EDFF-A948-81CF-5460D03B18D3}" destId="{F551B332-2D22-7746-90C7-D7539BCEEB2B}" srcOrd="0" destOrd="0" presId="urn:microsoft.com/office/officeart/2005/8/layout/vList5"/>
    <dgm:cxn modelId="{4DEB670A-B974-9F4A-AF1A-BE443CE542A8}" type="presOf" srcId="{42E8CBDC-BF91-164C-A7A4-6AC11B812216}" destId="{C29A1AAE-CD42-3F47-93C9-E85F4D57A4EC}" srcOrd="0" destOrd="0" presId="urn:microsoft.com/office/officeart/2005/8/layout/vList5"/>
    <dgm:cxn modelId="{F31F4314-5E5A-C246-A96E-3FEE5C18BC3D}" type="presParOf" srcId="{E199B192-9B06-0145-BA0F-100DD1B5C621}" destId="{21E8A21C-E9DE-CD42-892A-CB8B274B958D}" srcOrd="0" destOrd="0" presId="urn:microsoft.com/office/officeart/2005/8/layout/vList5"/>
    <dgm:cxn modelId="{384C1516-313A-F043-87BE-713607908508}" type="presParOf" srcId="{21E8A21C-E9DE-CD42-892A-CB8B274B958D}" destId="{AB31F307-D6A3-5B4D-9204-68FD34BF8471}" srcOrd="0" destOrd="0" presId="urn:microsoft.com/office/officeart/2005/8/layout/vList5"/>
    <dgm:cxn modelId="{76B8561D-B495-3449-AD07-13A13711C7BE}" type="presParOf" srcId="{21E8A21C-E9DE-CD42-892A-CB8B274B958D}" destId="{C29A1AAE-CD42-3F47-93C9-E85F4D57A4EC}" srcOrd="1" destOrd="0" presId="urn:microsoft.com/office/officeart/2005/8/layout/vList5"/>
    <dgm:cxn modelId="{977DF7D8-3C2C-2C48-BC42-463EC0D787C1}" type="presParOf" srcId="{E199B192-9B06-0145-BA0F-100DD1B5C621}" destId="{DCCF656E-CFB4-9549-9C39-7CF4F325A62E}" srcOrd="1" destOrd="0" presId="urn:microsoft.com/office/officeart/2005/8/layout/vList5"/>
    <dgm:cxn modelId="{43626327-1BBC-6B42-B3F8-63ED475D37C5}" type="presParOf" srcId="{E199B192-9B06-0145-BA0F-100DD1B5C621}" destId="{F368D57C-3A96-4643-AE2E-86DFCA1533A4}" srcOrd="2" destOrd="0" presId="urn:microsoft.com/office/officeart/2005/8/layout/vList5"/>
    <dgm:cxn modelId="{A851F564-9250-AE47-A97E-B38AD5B0BC8C}" type="presParOf" srcId="{F368D57C-3A96-4643-AE2E-86DFCA1533A4}" destId="{D0357970-DB85-D24C-BDB1-176EEA4C36D2}" srcOrd="0" destOrd="0" presId="urn:microsoft.com/office/officeart/2005/8/layout/vList5"/>
    <dgm:cxn modelId="{2050826A-DB3F-7448-BD5C-047613458CB4}" type="presParOf" srcId="{F368D57C-3A96-4643-AE2E-86DFCA1533A4}" destId="{3EDCB463-4E72-F544-A3F9-973A619FE49F}" srcOrd="1" destOrd="0" presId="urn:microsoft.com/office/officeart/2005/8/layout/vList5"/>
    <dgm:cxn modelId="{17F6DCB4-8C6C-5A4C-8190-23868D43BC78}" type="presParOf" srcId="{E199B192-9B06-0145-BA0F-100DD1B5C621}" destId="{FFDB7641-2A83-BF4B-A9B2-C34C6BACE0B5}" srcOrd="3" destOrd="0" presId="urn:microsoft.com/office/officeart/2005/8/layout/vList5"/>
    <dgm:cxn modelId="{ED259CB1-D2EA-EB44-ADBB-D5854FD76D15}" type="presParOf" srcId="{E199B192-9B06-0145-BA0F-100DD1B5C621}" destId="{FC741E2F-2C4C-E14F-BCD3-235C80F01B38}" srcOrd="4" destOrd="0" presId="urn:microsoft.com/office/officeart/2005/8/layout/vList5"/>
    <dgm:cxn modelId="{FBBE60D1-09D9-A148-8F7A-64DD569A58FA}" type="presParOf" srcId="{FC741E2F-2C4C-E14F-BCD3-235C80F01B38}" destId="{73AC2C07-3E80-9E40-B584-66C4F03A2C76}" srcOrd="0" destOrd="0" presId="urn:microsoft.com/office/officeart/2005/8/layout/vList5"/>
    <dgm:cxn modelId="{3AF32E04-FB8F-DE44-9583-0A3A24F467F2}" type="presParOf" srcId="{FC741E2F-2C4C-E14F-BCD3-235C80F01B38}" destId="{B002FAE3-04D6-7643-985B-65254FEA663E}" srcOrd="1" destOrd="0" presId="urn:microsoft.com/office/officeart/2005/8/layout/vList5"/>
    <dgm:cxn modelId="{90CA8DAB-7C14-AB4F-B4D6-7601579E22AD}" type="presParOf" srcId="{E199B192-9B06-0145-BA0F-100DD1B5C621}" destId="{6AB1DF06-0AA8-2944-B6F5-5606BFBD087C}" srcOrd="5" destOrd="0" presId="urn:microsoft.com/office/officeart/2005/8/layout/vList5"/>
    <dgm:cxn modelId="{A569B10A-6EC6-5A45-B5E8-B6BF0D51902F}" type="presParOf" srcId="{E199B192-9B06-0145-BA0F-100DD1B5C621}" destId="{E51F42F2-0EF5-0447-8F19-1BF9A52E120E}" srcOrd="6" destOrd="0" presId="urn:microsoft.com/office/officeart/2005/8/layout/vList5"/>
    <dgm:cxn modelId="{385FDAA3-6A5F-3345-AF1C-FA03440B30E2}" type="presParOf" srcId="{E51F42F2-0EF5-0447-8F19-1BF9A52E120E}" destId="{38EC38B6-367F-3F42-86DF-A57A3FC0697F}" srcOrd="0" destOrd="0" presId="urn:microsoft.com/office/officeart/2005/8/layout/vList5"/>
    <dgm:cxn modelId="{30FB4565-67C5-DF4A-B87D-A3FD49F160CD}" type="presParOf" srcId="{E51F42F2-0EF5-0447-8F19-1BF9A52E120E}" destId="{42B03287-F4B3-BD41-8DEA-3CDC6A7BBBCA}" srcOrd="1" destOrd="0" presId="urn:microsoft.com/office/officeart/2005/8/layout/vList5"/>
    <dgm:cxn modelId="{F0F58EC6-036D-8F48-9C12-DC350445FA50}" type="presParOf" srcId="{E199B192-9B06-0145-BA0F-100DD1B5C621}" destId="{C63389EE-3D74-B147-B6B1-4511929D71B5}" srcOrd="7" destOrd="0" presId="urn:microsoft.com/office/officeart/2005/8/layout/vList5"/>
    <dgm:cxn modelId="{795ED96E-601B-424C-A4CB-B475C3ADAB9D}" type="presParOf" srcId="{E199B192-9B06-0145-BA0F-100DD1B5C621}" destId="{05BED3BD-29AE-5B4A-8547-0C0ADF8B521E}" srcOrd="8" destOrd="0" presId="urn:microsoft.com/office/officeart/2005/8/layout/vList5"/>
    <dgm:cxn modelId="{902FCB7E-7725-CA41-9420-AA63442F5F99}" type="presParOf" srcId="{05BED3BD-29AE-5B4A-8547-0C0ADF8B521E}" destId="{A2DA323E-ACDB-7A4C-8D6D-E929AAC15355}" srcOrd="0" destOrd="0" presId="urn:microsoft.com/office/officeart/2005/8/layout/vList5"/>
    <dgm:cxn modelId="{EAC69B16-E235-2F49-9900-0C211495ECD6}" type="presParOf" srcId="{05BED3BD-29AE-5B4A-8547-0C0ADF8B521E}" destId="{F551B332-2D22-7746-90C7-D7539BCEEB2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9681EC-4831-FD42-B59C-5C099A638D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4C89A4-6AA6-3443-BD29-4EE66B91FC2D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Initialization vectors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D78151-F6AF-DB4E-822E-6B04E44DD51B}" cxnId="{F9D9A641-0E1D-9344-A27A-01FFFE3DAE4D}" type="parTrans">
      <dgm:prSet/>
      <dgm:spPr/>
      <dgm:t>
        <a:bodyPr/>
        <a:lstStyle/>
        <a:p>
          <a:endParaRPr lang="en-US"/>
        </a:p>
      </dgm:t>
    </dgm:pt>
    <dgm:pt modelId="{95208C42-6423-AE46-B36C-74EC2DBE11AA}" cxnId="{F9D9A641-0E1D-9344-A27A-01FFFE3DAE4D}" type="sibTrans">
      <dgm:prSet/>
      <dgm:spPr/>
      <dgm:t>
        <a:bodyPr/>
        <a:lstStyle/>
        <a:p>
          <a:endParaRPr lang="en-US"/>
        </a:p>
      </dgm:t>
    </dgm:pt>
    <dgm:pt modelId="{34985D32-CE1C-3E45-922A-5D479800EC59}">
      <dgm:prSet/>
      <dgm:spPr>
        <a:ln w="19050">
          <a:solidFill>
            <a:schemeClr val="tx2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When a block cipher in CBC mode is used, an initialization vector (IV) is maintained for each </a:t>
          </a:r>
          <a:r>
            <a:rPr lang="en-US" dirty="0" smtClean="0"/>
            <a:t>key</a:t>
          </a:r>
          <a:endParaRPr lang="en-US" dirty="0"/>
        </a:p>
      </dgm:t>
    </dgm:pt>
    <dgm:pt modelId="{74D6A196-E4DA-444A-90D4-CF4ACC5DBDF0}" cxnId="{B0BF3F5D-5EC6-BC46-8616-605C7029CDF2}" type="parTrans">
      <dgm:prSet/>
      <dgm:spPr/>
      <dgm:t>
        <a:bodyPr/>
        <a:lstStyle/>
        <a:p>
          <a:endParaRPr lang="en-US"/>
        </a:p>
      </dgm:t>
    </dgm:pt>
    <dgm:pt modelId="{1F8A5267-4295-9145-AD76-734C5ECA83D3}" cxnId="{B0BF3F5D-5EC6-BC46-8616-605C7029CDF2}" type="sibTrans">
      <dgm:prSet/>
      <dgm:spPr/>
      <dgm:t>
        <a:bodyPr/>
        <a:lstStyle/>
        <a:p>
          <a:endParaRPr lang="en-US"/>
        </a:p>
      </dgm:t>
    </dgm:pt>
    <dgm:pt modelId="{7306B1EF-0865-2243-9056-6EDFF0C51F87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Sequence numbers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B75B5A3-C65B-BB44-9ADA-DEBCFE4B2E85}" cxnId="{18016932-46B7-7149-A841-044B83EE1436}" type="parTrans">
      <dgm:prSet/>
      <dgm:spPr/>
      <dgm:t>
        <a:bodyPr/>
        <a:lstStyle/>
        <a:p>
          <a:endParaRPr lang="en-US"/>
        </a:p>
      </dgm:t>
    </dgm:pt>
    <dgm:pt modelId="{8B113E5F-0FD7-AB46-8194-0255D4E60CC7}" cxnId="{18016932-46B7-7149-A841-044B83EE1436}" type="sibTrans">
      <dgm:prSet/>
      <dgm:spPr/>
      <dgm:t>
        <a:bodyPr/>
        <a:lstStyle/>
        <a:p>
          <a:endParaRPr lang="en-US"/>
        </a:p>
      </dgm:t>
    </dgm:pt>
    <dgm:pt modelId="{DD5A9A91-12B9-6346-BA6A-D804B827AF28}">
      <dgm:prSet/>
      <dgm:spPr>
        <a:ln w="19050">
          <a:solidFill>
            <a:schemeClr val="tx2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Each party maintains separate sequence numbers for transmitted and received messages for each </a:t>
          </a:r>
          <a:r>
            <a:rPr lang="en-US" dirty="0" smtClean="0"/>
            <a:t>connection</a:t>
          </a:r>
          <a:endParaRPr lang="en-US" dirty="0"/>
        </a:p>
      </dgm:t>
    </dgm:pt>
    <dgm:pt modelId="{0225D23E-FC30-D746-9A63-D2151FCD52A5}" cxnId="{5A2AB748-B1DD-1543-8248-0ECB2F1252ED}" type="parTrans">
      <dgm:prSet/>
      <dgm:spPr/>
      <dgm:t>
        <a:bodyPr/>
        <a:lstStyle/>
        <a:p>
          <a:endParaRPr lang="en-US"/>
        </a:p>
      </dgm:t>
    </dgm:pt>
    <dgm:pt modelId="{ABDB448C-F3FF-4548-9847-25B3C046924A}" cxnId="{5A2AB748-B1DD-1543-8248-0ECB2F1252ED}" type="sibTrans">
      <dgm:prSet/>
      <dgm:spPr/>
      <dgm:t>
        <a:bodyPr/>
        <a:lstStyle/>
        <a:p>
          <a:endParaRPr lang="en-US"/>
        </a:p>
      </dgm:t>
    </dgm:pt>
    <dgm:pt modelId="{1ECFA024-E9BB-554C-98CB-26545B1A1D44}">
      <dgm:prSet/>
      <dgm:spPr>
        <a:ln w="19050">
          <a:solidFill>
            <a:schemeClr val="tx2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This </a:t>
          </a:r>
          <a:r>
            <a:rPr lang="en-US" dirty="0" smtClean="0"/>
            <a:t>field is first initialized by the SSL Handshake </a:t>
          </a:r>
          <a:r>
            <a:rPr lang="en-US" dirty="0" smtClean="0"/>
            <a:t>Protocol</a:t>
          </a:r>
          <a:endParaRPr lang="en-US" dirty="0"/>
        </a:p>
      </dgm:t>
    </dgm:pt>
    <dgm:pt modelId="{1C800967-D2AF-414F-8B4D-4679288B21A3}" cxnId="{47A8D399-B5F3-BC40-BAA4-4EB35D04DA67}" type="parTrans">
      <dgm:prSet/>
      <dgm:spPr/>
      <dgm:t>
        <a:bodyPr/>
        <a:lstStyle/>
        <a:p>
          <a:endParaRPr lang="en-US"/>
        </a:p>
      </dgm:t>
    </dgm:pt>
    <dgm:pt modelId="{C2DE4176-5902-9B4D-93B4-9DAFABED94CC}" cxnId="{47A8D399-B5F3-BC40-BAA4-4EB35D04DA67}" type="sibTrans">
      <dgm:prSet/>
      <dgm:spPr/>
      <dgm:t>
        <a:bodyPr/>
        <a:lstStyle/>
        <a:p>
          <a:endParaRPr lang="en-US"/>
        </a:p>
      </dgm:t>
    </dgm:pt>
    <dgm:pt modelId="{1043B5A8-C0D3-7247-AEEE-6D944A519236}">
      <dgm:prSet/>
      <dgm:spPr>
        <a:ln w="19050">
          <a:solidFill>
            <a:schemeClr val="tx2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The </a:t>
          </a:r>
          <a:r>
            <a:rPr lang="en-US" dirty="0" smtClean="0"/>
            <a:t>final ciphertext block from each record is preserved for use as the IV with the following record</a:t>
          </a:r>
          <a:endParaRPr lang="en-US" dirty="0"/>
        </a:p>
      </dgm:t>
    </dgm:pt>
    <dgm:pt modelId="{F8DA0E25-B570-0948-B0A3-26BD694634C9}" cxnId="{D37487F6-04DE-8547-A617-0830EB190EF5}" type="parTrans">
      <dgm:prSet/>
      <dgm:spPr/>
      <dgm:t>
        <a:bodyPr/>
        <a:lstStyle/>
        <a:p>
          <a:endParaRPr lang="en-US"/>
        </a:p>
      </dgm:t>
    </dgm:pt>
    <dgm:pt modelId="{76C6AD4A-059F-FD44-BD6A-2F4C29FA01C9}" cxnId="{D37487F6-04DE-8547-A617-0830EB190EF5}" type="sibTrans">
      <dgm:prSet/>
      <dgm:spPr/>
      <dgm:t>
        <a:bodyPr/>
        <a:lstStyle/>
        <a:p>
          <a:endParaRPr lang="en-US"/>
        </a:p>
      </dgm:t>
    </dgm:pt>
    <dgm:pt modelId="{8091B03A-75AA-474F-AEFD-F4C221105204}">
      <dgm:prSet/>
      <dgm:spPr>
        <a:ln w="19050">
          <a:solidFill>
            <a:schemeClr val="tx2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When </a:t>
          </a:r>
          <a:r>
            <a:rPr lang="en-US" dirty="0" smtClean="0"/>
            <a:t>a party sends or receives a change cipher spec message, the appropriate sequence number is set to </a:t>
          </a:r>
          <a:r>
            <a:rPr lang="en-US" dirty="0" smtClean="0"/>
            <a:t>zero</a:t>
          </a:r>
          <a:endParaRPr lang="en-US" dirty="0"/>
        </a:p>
      </dgm:t>
    </dgm:pt>
    <dgm:pt modelId="{BEC39DDC-F4B4-C046-937E-5808DB5666A0}" cxnId="{7B20EBCD-5689-554E-AAD6-F83D0ACDF02B}" type="parTrans">
      <dgm:prSet/>
      <dgm:spPr/>
    </dgm:pt>
    <dgm:pt modelId="{6D1F88BC-C031-C846-BE76-35E73DD1D30D}" cxnId="{7B20EBCD-5689-554E-AAD6-F83D0ACDF02B}" type="sibTrans">
      <dgm:prSet/>
      <dgm:spPr/>
    </dgm:pt>
    <dgm:pt modelId="{8B8DCD33-72E6-8044-921D-3F2BF246D229}">
      <dgm:prSet/>
      <dgm:spPr>
        <a:ln w="19050">
          <a:solidFill>
            <a:schemeClr val="tx2">
              <a:lumMod val="75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Sequence </a:t>
          </a:r>
          <a:r>
            <a:rPr lang="en-US" dirty="0" smtClean="0"/>
            <a:t>numbers may not exceed 2</a:t>
          </a:r>
          <a:r>
            <a:rPr lang="en-US" baseline="30000" dirty="0" smtClean="0"/>
            <a:t>64</a:t>
          </a:r>
          <a:r>
            <a:rPr lang="en-US" dirty="0" smtClean="0"/>
            <a:t> - 1</a:t>
          </a:r>
          <a:endParaRPr lang="en-US" dirty="0"/>
        </a:p>
      </dgm:t>
    </dgm:pt>
    <dgm:pt modelId="{37E40401-6C00-9D43-AF2A-64B016A24E76}" cxnId="{873B8C93-7772-524F-9724-6CCBCA705926}" type="parTrans">
      <dgm:prSet/>
      <dgm:spPr/>
    </dgm:pt>
    <dgm:pt modelId="{F41F762A-AA76-9B47-AF7D-F3A2971F114F}" cxnId="{873B8C93-7772-524F-9724-6CCBCA705926}" type="sibTrans">
      <dgm:prSet/>
      <dgm:spPr/>
    </dgm:pt>
    <dgm:pt modelId="{F27297E8-6322-5B4E-892C-F5784C84D905}" type="pres">
      <dgm:prSet presAssocID="{2F9681EC-4831-FD42-B59C-5C099A638D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0C1B25-1F6F-0444-A5BD-4AADC3B0FF22}" type="pres">
      <dgm:prSet presAssocID="{024C89A4-6AA6-3443-BD29-4EE66B91FC2D}" presName="linNode" presStyleCnt="0"/>
      <dgm:spPr/>
    </dgm:pt>
    <dgm:pt modelId="{AAEC2D5B-2495-6F46-9A1B-08486F6FF577}" type="pres">
      <dgm:prSet presAssocID="{024C89A4-6AA6-3443-BD29-4EE66B91FC2D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4ABCB5-0C6A-7A48-B3CD-C704E06F7B05}" type="pres">
      <dgm:prSet presAssocID="{024C89A4-6AA6-3443-BD29-4EE66B91FC2D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21B944-CF1A-1542-9388-A4A4A677DF26}" type="pres">
      <dgm:prSet presAssocID="{95208C42-6423-AE46-B36C-74EC2DBE11AA}" presName="sp" presStyleCnt="0"/>
      <dgm:spPr/>
    </dgm:pt>
    <dgm:pt modelId="{F5E9F5CC-1F75-3847-A597-0D1EA55F201D}" type="pres">
      <dgm:prSet presAssocID="{7306B1EF-0865-2243-9056-6EDFF0C51F87}" presName="linNode" presStyleCnt="0"/>
      <dgm:spPr/>
    </dgm:pt>
    <dgm:pt modelId="{DB48CF94-EB7F-4D41-9D55-8FAF07429072}" type="pres">
      <dgm:prSet presAssocID="{7306B1EF-0865-2243-9056-6EDFF0C51F87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27ABE6-AA87-E24C-8D06-3D4A4D91938C}" type="pres">
      <dgm:prSet presAssocID="{7306B1EF-0865-2243-9056-6EDFF0C51F87}" presName="descendantText" presStyleLbl="alignAccFollowNode1" presStyleIdx="1" presStyleCnt="2" custScaleY="1118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2AB748-B1DD-1543-8248-0ECB2F1252ED}" srcId="{7306B1EF-0865-2243-9056-6EDFF0C51F87}" destId="{DD5A9A91-12B9-6346-BA6A-D804B827AF28}" srcOrd="0" destOrd="0" parTransId="{0225D23E-FC30-D746-9A63-D2151FCD52A5}" sibTransId="{ABDB448C-F3FF-4548-9847-25B3C046924A}"/>
    <dgm:cxn modelId="{E4F8B24A-4E04-9347-B97A-3DDC342E59BA}" type="presOf" srcId="{024C89A4-6AA6-3443-BD29-4EE66B91FC2D}" destId="{AAEC2D5B-2495-6F46-9A1B-08486F6FF577}" srcOrd="0" destOrd="0" presId="urn:microsoft.com/office/officeart/2005/8/layout/vList5"/>
    <dgm:cxn modelId="{E1AB5922-95BE-A343-895D-C678ACA6E40B}" type="presOf" srcId="{7306B1EF-0865-2243-9056-6EDFF0C51F87}" destId="{DB48CF94-EB7F-4D41-9D55-8FAF07429072}" srcOrd="0" destOrd="0" presId="urn:microsoft.com/office/officeart/2005/8/layout/vList5"/>
    <dgm:cxn modelId="{18A95723-B0BC-6146-B708-F53F3C7281F8}" type="presOf" srcId="{DD5A9A91-12B9-6346-BA6A-D804B827AF28}" destId="{DF27ABE6-AA87-E24C-8D06-3D4A4D91938C}" srcOrd="0" destOrd="0" presId="urn:microsoft.com/office/officeart/2005/8/layout/vList5"/>
    <dgm:cxn modelId="{FC4EABAE-4A6F-6341-8E79-23A46AA132AA}" type="presOf" srcId="{1ECFA024-E9BB-554C-98CB-26545B1A1D44}" destId="{3D4ABCB5-0C6A-7A48-B3CD-C704E06F7B05}" srcOrd="0" destOrd="1" presId="urn:microsoft.com/office/officeart/2005/8/layout/vList5"/>
    <dgm:cxn modelId="{873B8C93-7772-524F-9724-6CCBCA705926}" srcId="{7306B1EF-0865-2243-9056-6EDFF0C51F87}" destId="{8B8DCD33-72E6-8044-921D-3F2BF246D229}" srcOrd="2" destOrd="0" parTransId="{37E40401-6C00-9D43-AF2A-64B016A24E76}" sibTransId="{F41F762A-AA76-9B47-AF7D-F3A2971F114F}"/>
    <dgm:cxn modelId="{47A8D399-B5F3-BC40-BAA4-4EB35D04DA67}" srcId="{024C89A4-6AA6-3443-BD29-4EE66B91FC2D}" destId="{1ECFA024-E9BB-554C-98CB-26545B1A1D44}" srcOrd="1" destOrd="0" parTransId="{1C800967-D2AF-414F-8B4D-4679288B21A3}" sibTransId="{C2DE4176-5902-9B4D-93B4-9DAFABED94CC}"/>
    <dgm:cxn modelId="{60B340A5-3198-BE40-8B53-12D0F8150B2D}" type="presOf" srcId="{1043B5A8-C0D3-7247-AEEE-6D944A519236}" destId="{3D4ABCB5-0C6A-7A48-B3CD-C704E06F7B05}" srcOrd="0" destOrd="2" presId="urn:microsoft.com/office/officeart/2005/8/layout/vList5"/>
    <dgm:cxn modelId="{428717A2-3405-6744-A653-9665E4666E3E}" type="presOf" srcId="{8B8DCD33-72E6-8044-921D-3F2BF246D229}" destId="{DF27ABE6-AA87-E24C-8D06-3D4A4D91938C}" srcOrd="0" destOrd="2" presId="urn:microsoft.com/office/officeart/2005/8/layout/vList5"/>
    <dgm:cxn modelId="{D37487F6-04DE-8547-A617-0830EB190EF5}" srcId="{024C89A4-6AA6-3443-BD29-4EE66B91FC2D}" destId="{1043B5A8-C0D3-7247-AEEE-6D944A519236}" srcOrd="2" destOrd="0" parTransId="{F8DA0E25-B570-0948-B0A3-26BD694634C9}" sibTransId="{76C6AD4A-059F-FD44-BD6A-2F4C29FA01C9}"/>
    <dgm:cxn modelId="{18016932-46B7-7149-A841-044B83EE1436}" srcId="{2F9681EC-4831-FD42-B59C-5C099A638D2D}" destId="{7306B1EF-0865-2243-9056-6EDFF0C51F87}" srcOrd="1" destOrd="0" parTransId="{6B75B5A3-C65B-BB44-9ADA-DEBCFE4B2E85}" sibTransId="{8B113E5F-0FD7-AB46-8194-0255D4E60CC7}"/>
    <dgm:cxn modelId="{ADAF18B3-3E4F-0947-972F-8CA932E5D841}" type="presOf" srcId="{34985D32-CE1C-3E45-922A-5D479800EC59}" destId="{3D4ABCB5-0C6A-7A48-B3CD-C704E06F7B05}" srcOrd="0" destOrd="0" presId="urn:microsoft.com/office/officeart/2005/8/layout/vList5"/>
    <dgm:cxn modelId="{7B20EBCD-5689-554E-AAD6-F83D0ACDF02B}" srcId="{7306B1EF-0865-2243-9056-6EDFF0C51F87}" destId="{8091B03A-75AA-474F-AEFD-F4C221105204}" srcOrd="1" destOrd="0" parTransId="{BEC39DDC-F4B4-C046-937E-5808DB5666A0}" sibTransId="{6D1F88BC-C031-C846-BE76-35E73DD1D30D}"/>
    <dgm:cxn modelId="{8A73B236-C966-2544-BCBF-9EBEE322B471}" type="presOf" srcId="{2F9681EC-4831-FD42-B59C-5C099A638D2D}" destId="{F27297E8-6322-5B4E-892C-F5784C84D905}" srcOrd="0" destOrd="0" presId="urn:microsoft.com/office/officeart/2005/8/layout/vList5"/>
    <dgm:cxn modelId="{6CBC84CF-C8E0-E441-819E-801855491E46}" type="presOf" srcId="{8091B03A-75AA-474F-AEFD-F4C221105204}" destId="{DF27ABE6-AA87-E24C-8D06-3D4A4D91938C}" srcOrd="0" destOrd="1" presId="urn:microsoft.com/office/officeart/2005/8/layout/vList5"/>
    <dgm:cxn modelId="{B0BF3F5D-5EC6-BC46-8616-605C7029CDF2}" srcId="{024C89A4-6AA6-3443-BD29-4EE66B91FC2D}" destId="{34985D32-CE1C-3E45-922A-5D479800EC59}" srcOrd="0" destOrd="0" parTransId="{74D6A196-E4DA-444A-90D4-CF4ACC5DBDF0}" sibTransId="{1F8A5267-4295-9145-AD76-734C5ECA83D3}"/>
    <dgm:cxn modelId="{F9D9A641-0E1D-9344-A27A-01FFFE3DAE4D}" srcId="{2F9681EC-4831-FD42-B59C-5C099A638D2D}" destId="{024C89A4-6AA6-3443-BD29-4EE66B91FC2D}" srcOrd="0" destOrd="0" parTransId="{FED78151-F6AF-DB4E-822E-6B04E44DD51B}" sibTransId="{95208C42-6423-AE46-B36C-74EC2DBE11AA}"/>
    <dgm:cxn modelId="{28326AD9-B357-FA49-A027-BE7AEA837EF4}" type="presParOf" srcId="{F27297E8-6322-5B4E-892C-F5784C84D905}" destId="{D40C1B25-1F6F-0444-A5BD-4AADC3B0FF22}" srcOrd="0" destOrd="0" presId="urn:microsoft.com/office/officeart/2005/8/layout/vList5"/>
    <dgm:cxn modelId="{B9EAAF2C-CBEB-2042-8296-CE49CC6A3730}" type="presParOf" srcId="{D40C1B25-1F6F-0444-A5BD-4AADC3B0FF22}" destId="{AAEC2D5B-2495-6F46-9A1B-08486F6FF577}" srcOrd="0" destOrd="0" presId="urn:microsoft.com/office/officeart/2005/8/layout/vList5"/>
    <dgm:cxn modelId="{16039F79-2806-1245-AE92-5D45D7D98DA5}" type="presParOf" srcId="{D40C1B25-1F6F-0444-A5BD-4AADC3B0FF22}" destId="{3D4ABCB5-0C6A-7A48-B3CD-C704E06F7B05}" srcOrd="1" destOrd="0" presId="urn:microsoft.com/office/officeart/2005/8/layout/vList5"/>
    <dgm:cxn modelId="{34078629-8BAA-154E-8B88-6DC80ABC1A5D}" type="presParOf" srcId="{F27297E8-6322-5B4E-892C-F5784C84D905}" destId="{FB21B944-CF1A-1542-9388-A4A4A677DF26}" srcOrd="1" destOrd="0" presId="urn:microsoft.com/office/officeart/2005/8/layout/vList5"/>
    <dgm:cxn modelId="{64AEDC6F-880E-6344-86BA-3D9E8F1E2E51}" type="presParOf" srcId="{F27297E8-6322-5B4E-892C-F5784C84D905}" destId="{F5E9F5CC-1F75-3847-A597-0D1EA55F201D}" srcOrd="2" destOrd="0" presId="urn:microsoft.com/office/officeart/2005/8/layout/vList5"/>
    <dgm:cxn modelId="{F55A79DB-E5E1-BA4D-9398-73467A211CCD}" type="presParOf" srcId="{F5E9F5CC-1F75-3847-A597-0D1EA55F201D}" destId="{DB48CF94-EB7F-4D41-9D55-8FAF07429072}" srcOrd="0" destOrd="0" presId="urn:microsoft.com/office/officeart/2005/8/layout/vList5"/>
    <dgm:cxn modelId="{5F37B2A6-4049-F346-8432-0F9CC051810C}" type="presParOf" srcId="{F5E9F5CC-1F75-3847-A597-0D1EA55F201D}" destId="{DF27ABE6-AA87-E24C-8D06-3D4A4D91938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9B714A-CED4-054D-BC6C-664C0F8BC8C1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D25DEF-75DC-E94D-9A05-6C4D29F9DBDB}">
      <dgm:prSet custT="1"/>
      <dgm:spPr/>
      <dgm:t>
        <a:bodyPr/>
        <a:lstStyle/>
        <a:p>
          <a:pPr rtl="0"/>
          <a:r>
            <a:rPr lang="en-US" sz="1600" dirty="0" smtClean="0"/>
            <a:t>The SSL Record Protocol provides two services for SSL connections</a:t>
          </a:r>
          <a:endParaRPr lang="en-US" sz="1600" dirty="0"/>
        </a:p>
      </dgm:t>
    </dgm:pt>
    <dgm:pt modelId="{8A9F6D91-826C-644D-965E-33ABC589FD21}" cxnId="{1B642F1E-6C5F-4B48-BD83-8F3B1AA109BE}" type="parTrans">
      <dgm:prSet/>
      <dgm:spPr/>
      <dgm:t>
        <a:bodyPr/>
        <a:lstStyle/>
        <a:p>
          <a:endParaRPr lang="en-US"/>
        </a:p>
      </dgm:t>
    </dgm:pt>
    <dgm:pt modelId="{4A0F0A8F-04CD-034D-871A-5A99898B75BE}" cxnId="{1B642F1E-6C5F-4B48-BD83-8F3B1AA109BE}" type="sibTrans">
      <dgm:prSet/>
      <dgm:spPr/>
      <dgm:t>
        <a:bodyPr/>
        <a:lstStyle/>
        <a:p>
          <a:endParaRPr lang="en-US"/>
        </a:p>
      </dgm:t>
    </dgm:pt>
    <dgm:pt modelId="{C83FE2B7-80D1-4349-ADCD-ECC3E5D0E41A}">
      <dgm:prSet custT="1"/>
      <dgm:spPr/>
      <dgm:t>
        <a:bodyPr/>
        <a:lstStyle/>
        <a:p>
          <a:pPr rtl="0"/>
          <a:r>
            <a:rPr lang="en-US" sz="1600" b="1" i="0" dirty="0" smtClean="0"/>
            <a:t>Confidentiality</a:t>
          </a:r>
          <a:endParaRPr lang="en-US" sz="1600" b="1" i="0" dirty="0"/>
        </a:p>
      </dgm:t>
    </dgm:pt>
    <dgm:pt modelId="{5EFB37E2-D0D0-DB4E-A38B-1B514914A3C5}" cxnId="{86D990C3-BB70-8F47-A357-2B5847E9A180}" type="parTrans">
      <dgm:prSet/>
      <dgm:spPr/>
      <dgm:t>
        <a:bodyPr/>
        <a:lstStyle/>
        <a:p>
          <a:endParaRPr lang="en-US" dirty="0"/>
        </a:p>
      </dgm:t>
    </dgm:pt>
    <dgm:pt modelId="{D5C1B04A-7848-7F4E-86B0-30D5AD52DFCC}" cxnId="{86D990C3-BB70-8F47-A357-2B5847E9A180}" type="sibTrans">
      <dgm:prSet/>
      <dgm:spPr/>
      <dgm:t>
        <a:bodyPr/>
        <a:lstStyle/>
        <a:p>
          <a:endParaRPr lang="en-US"/>
        </a:p>
      </dgm:t>
    </dgm:pt>
    <dgm:pt modelId="{F4756098-4829-054C-AE3A-6DC4EB21AA5B}">
      <dgm:prSet/>
      <dgm:spPr/>
      <dgm:t>
        <a:bodyPr/>
        <a:lstStyle/>
        <a:p>
          <a:pPr rtl="0"/>
          <a:r>
            <a:rPr lang="en-US" dirty="0" smtClean="0"/>
            <a:t>The Handshake Protocol defines a shared secret key that is used for conventional encryption of SSL payloads</a:t>
          </a:r>
          <a:endParaRPr lang="en-US" dirty="0"/>
        </a:p>
      </dgm:t>
    </dgm:pt>
    <dgm:pt modelId="{5F9B25F2-BDA1-054A-8DCA-311A6E213514}" cxnId="{DA6B7384-2746-9E4C-9744-E22F321CBCFF}" type="parTrans">
      <dgm:prSet/>
      <dgm:spPr/>
      <dgm:t>
        <a:bodyPr/>
        <a:lstStyle/>
        <a:p>
          <a:endParaRPr lang="en-US" dirty="0"/>
        </a:p>
      </dgm:t>
    </dgm:pt>
    <dgm:pt modelId="{1E5F06A8-D2D9-8045-AA36-F14E6618EE36}" cxnId="{DA6B7384-2746-9E4C-9744-E22F321CBCFF}" type="sibTrans">
      <dgm:prSet/>
      <dgm:spPr/>
      <dgm:t>
        <a:bodyPr/>
        <a:lstStyle/>
        <a:p>
          <a:endParaRPr lang="en-US"/>
        </a:p>
      </dgm:t>
    </dgm:pt>
    <dgm:pt modelId="{A50B3858-6E7A-CF49-976E-6EAB392BE0D0}">
      <dgm:prSet custT="1"/>
      <dgm:spPr/>
      <dgm:t>
        <a:bodyPr/>
        <a:lstStyle/>
        <a:p>
          <a:pPr rtl="0"/>
          <a:r>
            <a:rPr lang="en-US" sz="1600" b="1" i="0" dirty="0" smtClean="0"/>
            <a:t>Message integrity</a:t>
          </a:r>
          <a:endParaRPr lang="en-US" sz="1600" b="1" i="0" dirty="0"/>
        </a:p>
      </dgm:t>
    </dgm:pt>
    <dgm:pt modelId="{CA2A781A-1582-E64E-8893-EBA0CD403015}" cxnId="{7FC41C63-5D42-C645-90E6-ECC42ACCF4C8}" type="parTrans">
      <dgm:prSet/>
      <dgm:spPr/>
      <dgm:t>
        <a:bodyPr/>
        <a:lstStyle/>
        <a:p>
          <a:endParaRPr lang="en-US" dirty="0"/>
        </a:p>
      </dgm:t>
    </dgm:pt>
    <dgm:pt modelId="{FFDDB679-9866-FF42-8A0F-E4F546456859}" cxnId="{7FC41C63-5D42-C645-90E6-ECC42ACCF4C8}" type="sibTrans">
      <dgm:prSet/>
      <dgm:spPr/>
      <dgm:t>
        <a:bodyPr/>
        <a:lstStyle/>
        <a:p>
          <a:endParaRPr lang="en-US"/>
        </a:p>
      </dgm:t>
    </dgm:pt>
    <dgm:pt modelId="{A2385D07-5ACB-9540-8338-BDED307D294A}">
      <dgm:prSet/>
      <dgm:spPr/>
      <dgm:t>
        <a:bodyPr/>
        <a:lstStyle/>
        <a:p>
          <a:pPr rtl="0"/>
          <a:r>
            <a:rPr lang="en-US" dirty="0" smtClean="0"/>
            <a:t>The Handshake Protocol also defines a shared secret key that is used to form a message authentication code (MAC)</a:t>
          </a:r>
          <a:endParaRPr lang="en-US" dirty="0"/>
        </a:p>
      </dgm:t>
    </dgm:pt>
    <dgm:pt modelId="{3BB489CD-4E4A-4D49-BC9F-E8729264224D}" cxnId="{9BAEE70B-A012-4E4A-A67E-A3D4A2B60447}" type="parTrans">
      <dgm:prSet/>
      <dgm:spPr/>
      <dgm:t>
        <a:bodyPr/>
        <a:lstStyle/>
        <a:p>
          <a:endParaRPr lang="en-US" dirty="0"/>
        </a:p>
      </dgm:t>
    </dgm:pt>
    <dgm:pt modelId="{87FCE113-44B0-5B43-9772-56223671A3FD}" cxnId="{9BAEE70B-A012-4E4A-A67E-A3D4A2B60447}" type="sibTrans">
      <dgm:prSet/>
      <dgm:spPr/>
      <dgm:t>
        <a:bodyPr/>
        <a:lstStyle/>
        <a:p>
          <a:endParaRPr lang="en-US"/>
        </a:p>
      </dgm:t>
    </dgm:pt>
    <dgm:pt modelId="{92B74D33-E49C-D049-87F7-84A71DAC4C4B}" type="pres">
      <dgm:prSet presAssocID="{A89B714A-CED4-054D-BC6C-664C0F8BC8C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71CF9D-95E6-EE4B-9F25-B226439EF052}" type="pres">
      <dgm:prSet presAssocID="{44D25DEF-75DC-E94D-9A05-6C4D29F9DBDB}" presName="hierRoot1" presStyleCnt="0"/>
      <dgm:spPr/>
    </dgm:pt>
    <dgm:pt modelId="{43A158B7-45A3-6B43-884B-F3C39612A0F9}" type="pres">
      <dgm:prSet presAssocID="{44D25DEF-75DC-E94D-9A05-6C4D29F9DBDB}" presName="composite" presStyleCnt="0"/>
      <dgm:spPr/>
    </dgm:pt>
    <dgm:pt modelId="{A20666DE-E450-DA48-BCC5-D4E78C652509}" type="pres">
      <dgm:prSet presAssocID="{44D25DEF-75DC-E94D-9A05-6C4D29F9DBDB}" presName="background" presStyleLbl="node0" presStyleIdx="0" presStyleCnt="1"/>
      <dgm:spPr/>
    </dgm:pt>
    <dgm:pt modelId="{F1A3DAD9-D48B-6E44-AC45-1A0B7D662C92}" type="pres">
      <dgm:prSet presAssocID="{44D25DEF-75DC-E94D-9A05-6C4D29F9DBDB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5F4586-ACD2-AA43-97FD-6B854423A8A3}" type="pres">
      <dgm:prSet presAssocID="{44D25DEF-75DC-E94D-9A05-6C4D29F9DBDB}" presName="hierChild2" presStyleCnt="0"/>
      <dgm:spPr/>
    </dgm:pt>
    <dgm:pt modelId="{912F5B70-6FC5-8B42-9687-22C905936EC3}" type="pres">
      <dgm:prSet presAssocID="{5EFB37E2-D0D0-DB4E-A38B-1B514914A3C5}" presName="Name10" presStyleLbl="parChTrans1D2" presStyleIdx="0" presStyleCnt="2"/>
      <dgm:spPr/>
      <dgm:t>
        <a:bodyPr/>
        <a:lstStyle/>
        <a:p>
          <a:endParaRPr lang="en-US"/>
        </a:p>
      </dgm:t>
    </dgm:pt>
    <dgm:pt modelId="{B5D2AA40-A595-E741-B0B7-6665071B835F}" type="pres">
      <dgm:prSet presAssocID="{C83FE2B7-80D1-4349-ADCD-ECC3E5D0E41A}" presName="hierRoot2" presStyleCnt="0"/>
      <dgm:spPr/>
    </dgm:pt>
    <dgm:pt modelId="{D19BEC2B-92B1-F347-9A05-2E2A8DA49094}" type="pres">
      <dgm:prSet presAssocID="{C83FE2B7-80D1-4349-ADCD-ECC3E5D0E41A}" presName="composite2" presStyleCnt="0"/>
      <dgm:spPr/>
    </dgm:pt>
    <dgm:pt modelId="{B1724726-A58F-7545-B2AE-99DC70D547B2}" type="pres">
      <dgm:prSet presAssocID="{C83FE2B7-80D1-4349-ADCD-ECC3E5D0E41A}" presName="background2" presStyleLbl="node2" presStyleIdx="0" presStyleCnt="2"/>
      <dgm:spPr/>
    </dgm:pt>
    <dgm:pt modelId="{94ACB980-0F0E-8D42-B504-833C27F91233}" type="pres">
      <dgm:prSet presAssocID="{C83FE2B7-80D1-4349-ADCD-ECC3E5D0E41A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E3EF99-347F-4F42-92E1-458218FFAD56}" type="pres">
      <dgm:prSet presAssocID="{C83FE2B7-80D1-4349-ADCD-ECC3E5D0E41A}" presName="hierChild3" presStyleCnt="0"/>
      <dgm:spPr/>
    </dgm:pt>
    <dgm:pt modelId="{EC745CFD-1482-DF4B-A939-AC3B6E036518}" type="pres">
      <dgm:prSet presAssocID="{5F9B25F2-BDA1-054A-8DCA-311A6E213514}" presName="Name17" presStyleLbl="parChTrans1D3" presStyleIdx="0" presStyleCnt="2"/>
      <dgm:spPr/>
      <dgm:t>
        <a:bodyPr/>
        <a:lstStyle/>
        <a:p>
          <a:endParaRPr lang="en-US"/>
        </a:p>
      </dgm:t>
    </dgm:pt>
    <dgm:pt modelId="{A68EE50F-11FF-9F4B-BCDB-3D780057C837}" type="pres">
      <dgm:prSet presAssocID="{F4756098-4829-054C-AE3A-6DC4EB21AA5B}" presName="hierRoot3" presStyleCnt="0"/>
      <dgm:spPr/>
    </dgm:pt>
    <dgm:pt modelId="{5032A3D5-1FBD-AD40-B7ED-E08716B12805}" type="pres">
      <dgm:prSet presAssocID="{F4756098-4829-054C-AE3A-6DC4EB21AA5B}" presName="composite3" presStyleCnt="0"/>
      <dgm:spPr/>
    </dgm:pt>
    <dgm:pt modelId="{4A6CF63D-C2C1-AE4B-A256-642EC618AECC}" type="pres">
      <dgm:prSet presAssocID="{F4756098-4829-054C-AE3A-6DC4EB21AA5B}" presName="background3" presStyleLbl="node3" presStyleIdx="0" presStyleCnt="2"/>
      <dgm:spPr/>
    </dgm:pt>
    <dgm:pt modelId="{69073AAC-82F5-1F48-A38E-5522B6070E19}" type="pres">
      <dgm:prSet presAssocID="{F4756098-4829-054C-AE3A-6DC4EB21AA5B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905076-0962-0F47-BE0B-19FE99684C98}" type="pres">
      <dgm:prSet presAssocID="{F4756098-4829-054C-AE3A-6DC4EB21AA5B}" presName="hierChild4" presStyleCnt="0"/>
      <dgm:spPr/>
    </dgm:pt>
    <dgm:pt modelId="{6281B656-F77E-5D4E-8889-7AAEBF3D87A7}" type="pres">
      <dgm:prSet presAssocID="{CA2A781A-1582-E64E-8893-EBA0CD403015}" presName="Name10" presStyleLbl="parChTrans1D2" presStyleIdx="1" presStyleCnt="2"/>
      <dgm:spPr/>
      <dgm:t>
        <a:bodyPr/>
        <a:lstStyle/>
        <a:p>
          <a:endParaRPr lang="en-US"/>
        </a:p>
      </dgm:t>
    </dgm:pt>
    <dgm:pt modelId="{C2B94C58-4DD1-A943-88BB-7F678A0F06F9}" type="pres">
      <dgm:prSet presAssocID="{A50B3858-6E7A-CF49-976E-6EAB392BE0D0}" presName="hierRoot2" presStyleCnt="0"/>
      <dgm:spPr/>
    </dgm:pt>
    <dgm:pt modelId="{408AE40E-4D65-0E44-9A9A-5DC9AFCDE52E}" type="pres">
      <dgm:prSet presAssocID="{A50B3858-6E7A-CF49-976E-6EAB392BE0D0}" presName="composite2" presStyleCnt="0"/>
      <dgm:spPr/>
    </dgm:pt>
    <dgm:pt modelId="{0F8E1B80-58AD-1343-89E8-26802053649D}" type="pres">
      <dgm:prSet presAssocID="{A50B3858-6E7A-CF49-976E-6EAB392BE0D0}" presName="background2" presStyleLbl="node2" presStyleIdx="1" presStyleCnt="2"/>
      <dgm:spPr/>
    </dgm:pt>
    <dgm:pt modelId="{836875EB-CA94-4E44-A012-9BB076991EF3}" type="pres">
      <dgm:prSet presAssocID="{A50B3858-6E7A-CF49-976E-6EAB392BE0D0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8284BA-C2D1-0F42-ABB8-34A25D4B1586}" type="pres">
      <dgm:prSet presAssocID="{A50B3858-6E7A-CF49-976E-6EAB392BE0D0}" presName="hierChild3" presStyleCnt="0"/>
      <dgm:spPr/>
    </dgm:pt>
    <dgm:pt modelId="{D0155A75-2462-EE49-86D9-9B39655DE648}" type="pres">
      <dgm:prSet presAssocID="{3BB489CD-4E4A-4D49-BC9F-E8729264224D}" presName="Name17" presStyleLbl="parChTrans1D3" presStyleIdx="1" presStyleCnt="2"/>
      <dgm:spPr/>
      <dgm:t>
        <a:bodyPr/>
        <a:lstStyle/>
        <a:p>
          <a:endParaRPr lang="en-US"/>
        </a:p>
      </dgm:t>
    </dgm:pt>
    <dgm:pt modelId="{80B18197-0E77-E849-87E9-AFA019187825}" type="pres">
      <dgm:prSet presAssocID="{A2385D07-5ACB-9540-8338-BDED307D294A}" presName="hierRoot3" presStyleCnt="0"/>
      <dgm:spPr/>
    </dgm:pt>
    <dgm:pt modelId="{9A7A8171-D2E8-4F42-B0C7-39BDE5EB5198}" type="pres">
      <dgm:prSet presAssocID="{A2385D07-5ACB-9540-8338-BDED307D294A}" presName="composite3" presStyleCnt="0"/>
      <dgm:spPr/>
    </dgm:pt>
    <dgm:pt modelId="{8D55188E-69DA-EC4C-9CE9-02362F072450}" type="pres">
      <dgm:prSet presAssocID="{A2385D07-5ACB-9540-8338-BDED307D294A}" presName="background3" presStyleLbl="node3" presStyleIdx="1" presStyleCnt="2"/>
      <dgm:spPr/>
    </dgm:pt>
    <dgm:pt modelId="{C5708691-E4DA-5243-B318-3C8F2C9C5C70}" type="pres">
      <dgm:prSet presAssocID="{A2385D07-5ACB-9540-8338-BDED307D294A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CE0615-67D5-B046-90DE-0110FF4D87AE}" type="pres">
      <dgm:prSet presAssocID="{A2385D07-5ACB-9540-8338-BDED307D294A}" presName="hierChild4" presStyleCnt="0"/>
      <dgm:spPr/>
    </dgm:pt>
  </dgm:ptLst>
  <dgm:cxnLst>
    <dgm:cxn modelId="{30ACC313-C6C2-A745-A3A3-FDE34AE2C4C4}" type="presOf" srcId="{44D25DEF-75DC-E94D-9A05-6C4D29F9DBDB}" destId="{F1A3DAD9-D48B-6E44-AC45-1A0B7D662C92}" srcOrd="0" destOrd="0" presId="urn:microsoft.com/office/officeart/2005/8/layout/hierarchy1"/>
    <dgm:cxn modelId="{E5C00E2C-798D-6946-8DA3-C2BAB5A48817}" type="presOf" srcId="{CA2A781A-1582-E64E-8893-EBA0CD403015}" destId="{6281B656-F77E-5D4E-8889-7AAEBF3D87A7}" srcOrd="0" destOrd="0" presId="urn:microsoft.com/office/officeart/2005/8/layout/hierarchy1"/>
    <dgm:cxn modelId="{BF6AC300-418E-ED4E-9E33-5AC093744A18}" type="presOf" srcId="{3BB489CD-4E4A-4D49-BC9F-E8729264224D}" destId="{D0155A75-2462-EE49-86D9-9B39655DE648}" srcOrd="0" destOrd="0" presId="urn:microsoft.com/office/officeart/2005/8/layout/hierarchy1"/>
    <dgm:cxn modelId="{9BAEE70B-A012-4E4A-A67E-A3D4A2B60447}" srcId="{A50B3858-6E7A-CF49-976E-6EAB392BE0D0}" destId="{A2385D07-5ACB-9540-8338-BDED307D294A}" srcOrd="0" destOrd="0" parTransId="{3BB489CD-4E4A-4D49-BC9F-E8729264224D}" sibTransId="{87FCE113-44B0-5B43-9772-56223671A3FD}"/>
    <dgm:cxn modelId="{C5516623-46F2-444D-B941-9DCCFB68474B}" type="presOf" srcId="{A2385D07-5ACB-9540-8338-BDED307D294A}" destId="{C5708691-E4DA-5243-B318-3C8F2C9C5C70}" srcOrd="0" destOrd="0" presId="urn:microsoft.com/office/officeart/2005/8/layout/hierarchy1"/>
    <dgm:cxn modelId="{B2076202-DA1A-B149-B520-565EA37AEB3D}" type="presOf" srcId="{5EFB37E2-D0D0-DB4E-A38B-1B514914A3C5}" destId="{912F5B70-6FC5-8B42-9687-22C905936EC3}" srcOrd="0" destOrd="0" presId="urn:microsoft.com/office/officeart/2005/8/layout/hierarchy1"/>
    <dgm:cxn modelId="{7FC41C63-5D42-C645-90E6-ECC42ACCF4C8}" srcId="{44D25DEF-75DC-E94D-9A05-6C4D29F9DBDB}" destId="{A50B3858-6E7A-CF49-976E-6EAB392BE0D0}" srcOrd="1" destOrd="0" parTransId="{CA2A781A-1582-E64E-8893-EBA0CD403015}" sibTransId="{FFDDB679-9866-FF42-8A0F-E4F546456859}"/>
    <dgm:cxn modelId="{1B642F1E-6C5F-4B48-BD83-8F3B1AA109BE}" srcId="{A89B714A-CED4-054D-BC6C-664C0F8BC8C1}" destId="{44D25DEF-75DC-E94D-9A05-6C4D29F9DBDB}" srcOrd="0" destOrd="0" parTransId="{8A9F6D91-826C-644D-965E-33ABC589FD21}" sibTransId="{4A0F0A8F-04CD-034D-871A-5A99898B75BE}"/>
    <dgm:cxn modelId="{0E3859FD-D292-8145-80C4-67E3DB6D49B9}" type="presOf" srcId="{C83FE2B7-80D1-4349-ADCD-ECC3E5D0E41A}" destId="{94ACB980-0F0E-8D42-B504-833C27F91233}" srcOrd="0" destOrd="0" presId="urn:microsoft.com/office/officeart/2005/8/layout/hierarchy1"/>
    <dgm:cxn modelId="{9445780B-5B4E-CD4A-AC80-1688719E7AE6}" type="presOf" srcId="{A50B3858-6E7A-CF49-976E-6EAB392BE0D0}" destId="{836875EB-CA94-4E44-A012-9BB076991EF3}" srcOrd="0" destOrd="0" presId="urn:microsoft.com/office/officeart/2005/8/layout/hierarchy1"/>
    <dgm:cxn modelId="{B8D66EC9-3EAA-6647-8587-37416BFC7C5F}" type="presOf" srcId="{A89B714A-CED4-054D-BC6C-664C0F8BC8C1}" destId="{92B74D33-E49C-D049-87F7-84A71DAC4C4B}" srcOrd="0" destOrd="0" presId="urn:microsoft.com/office/officeart/2005/8/layout/hierarchy1"/>
    <dgm:cxn modelId="{05BAB1A2-94F3-E949-9EE9-A2987443285B}" type="presOf" srcId="{F4756098-4829-054C-AE3A-6DC4EB21AA5B}" destId="{69073AAC-82F5-1F48-A38E-5522B6070E19}" srcOrd="0" destOrd="0" presId="urn:microsoft.com/office/officeart/2005/8/layout/hierarchy1"/>
    <dgm:cxn modelId="{86D990C3-BB70-8F47-A357-2B5847E9A180}" srcId="{44D25DEF-75DC-E94D-9A05-6C4D29F9DBDB}" destId="{C83FE2B7-80D1-4349-ADCD-ECC3E5D0E41A}" srcOrd="0" destOrd="0" parTransId="{5EFB37E2-D0D0-DB4E-A38B-1B514914A3C5}" sibTransId="{D5C1B04A-7848-7F4E-86B0-30D5AD52DFCC}"/>
    <dgm:cxn modelId="{1288F4CB-DAD4-9243-A994-2C27C8E13BEA}" type="presOf" srcId="{5F9B25F2-BDA1-054A-8DCA-311A6E213514}" destId="{EC745CFD-1482-DF4B-A939-AC3B6E036518}" srcOrd="0" destOrd="0" presId="urn:microsoft.com/office/officeart/2005/8/layout/hierarchy1"/>
    <dgm:cxn modelId="{DA6B7384-2746-9E4C-9744-E22F321CBCFF}" srcId="{C83FE2B7-80D1-4349-ADCD-ECC3E5D0E41A}" destId="{F4756098-4829-054C-AE3A-6DC4EB21AA5B}" srcOrd="0" destOrd="0" parTransId="{5F9B25F2-BDA1-054A-8DCA-311A6E213514}" sibTransId="{1E5F06A8-D2D9-8045-AA36-F14E6618EE36}"/>
    <dgm:cxn modelId="{CB14C19B-8826-8142-BDCB-143F08E6943D}" type="presParOf" srcId="{92B74D33-E49C-D049-87F7-84A71DAC4C4B}" destId="{2971CF9D-95E6-EE4B-9F25-B226439EF052}" srcOrd="0" destOrd="0" presId="urn:microsoft.com/office/officeart/2005/8/layout/hierarchy1"/>
    <dgm:cxn modelId="{31A5ADA9-C071-2242-B709-E98D5FBA4AEA}" type="presParOf" srcId="{2971CF9D-95E6-EE4B-9F25-B226439EF052}" destId="{43A158B7-45A3-6B43-884B-F3C39612A0F9}" srcOrd="0" destOrd="0" presId="urn:microsoft.com/office/officeart/2005/8/layout/hierarchy1"/>
    <dgm:cxn modelId="{448EDD5A-F063-184C-B17E-4BF197BAB63B}" type="presParOf" srcId="{43A158B7-45A3-6B43-884B-F3C39612A0F9}" destId="{A20666DE-E450-DA48-BCC5-D4E78C652509}" srcOrd="0" destOrd="0" presId="urn:microsoft.com/office/officeart/2005/8/layout/hierarchy1"/>
    <dgm:cxn modelId="{8E2EA865-CBEF-6B40-9AC6-14588B624A93}" type="presParOf" srcId="{43A158B7-45A3-6B43-884B-F3C39612A0F9}" destId="{F1A3DAD9-D48B-6E44-AC45-1A0B7D662C92}" srcOrd="1" destOrd="0" presId="urn:microsoft.com/office/officeart/2005/8/layout/hierarchy1"/>
    <dgm:cxn modelId="{2CE6BA76-8208-124D-AE6D-672FE69103A6}" type="presParOf" srcId="{2971CF9D-95E6-EE4B-9F25-B226439EF052}" destId="{945F4586-ACD2-AA43-97FD-6B854423A8A3}" srcOrd="1" destOrd="0" presId="urn:microsoft.com/office/officeart/2005/8/layout/hierarchy1"/>
    <dgm:cxn modelId="{C3C82332-85AA-6044-8288-5A0DB9C3C337}" type="presParOf" srcId="{945F4586-ACD2-AA43-97FD-6B854423A8A3}" destId="{912F5B70-6FC5-8B42-9687-22C905936EC3}" srcOrd="0" destOrd="0" presId="urn:microsoft.com/office/officeart/2005/8/layout/hierarchy1"/>
    <dgm:cxn modelId="{6B39CD95-4071-A744-A58A-26486D36188D}" type="presParOf" srcId="{945F4586-ACD2-AA43-97FD-6B854423A8A3}" destId="{B5D2AA40-A595-E741-B0B7-6665071B835F}" srcOrd="1" destOrd="0" presId="urn:microsoft.com/office/officeart/2005/8/layout/hierarchy1"/>
    <dgm:cxn modelId="{561C39B8-1A65-0D4A-B6DD-895AF6913023}" type="presParOf" srcId="{B5D2AA40-A595-E741-B0B7-6665071B835F}" destId="{D19BEC2B-92B1-F347-9A05-2E2A8DA49094}" srcOrd="0" destOrd="0" presId="urn:microsoft.com/office/officeart/2005/8/layout/hierarchy1"/>
    <dgm:cxn modelId="{208C047C-B44B-044E-A738-BB8CE3F7A127}" type="presParOf" srcId="{D19BEC2B-92B1-F347-9A05-2E2A8DA49094}" destId="{B1724726-A58F-7545-B2AE-99DC70D547B2}" srcOrd="0" destOrd="0" presId="urn:microsoft.com/office/officeart/2005/8/layout/hierarchy1"/>
    <dgm:cxn modelId="{A09B3096-0ABD-DF48-B9B4-8F85BD99280E}" type="presParOf" srcId="{D19BEC2B-92B1-F347-9A05-2E2A8DA49094}" destId="{94ACB980-0F0E-8D42-B504-833C27F91233}" srcOrd="1" destOrd="0" presId="urn:microsoft.com/office/officeart/2005/8/layout/hierarchy1"/>
    <dgm:cxn modelId="{4C176911-CC43-F144-BFCE-611960A63B93}" type="presParOf" srcId="{B5D2AA40-A595-E741-B0B7-6665071B835F}" destId="{83E3EF99-347F-4F42-92E1-458218FFAD56}" srcOrd="1" destOrd="0" presId="urn:microsoft.com/office/officeart/2005/8/layout/hierarchy1"/>
    <dgm:cxn modelId="{84A3C2B4-C2E8-1F48-947F-6D7C44AE7587}" type="presParOf" srcId="{83E3EF99-347F-4F42-92E1-458218FFAD56}" destId="{EC745CFD-1482-DF4B-A939-AC3B6E036518}" srcOrd="0" destOrd="0" presId="urn:microsoft.com/office/officeart/2005/8/layout/hierarchy1"/>
    <dgm:cxn modelId="{B853F9F9-38DE-F94F-9EA4-62AC67A3EFD9}" type="presParOf" srcId="{83E3EF99-347F-4F42-92E1-458218FFAD56}" destId="{A68EE50F-11FF-9F4B-BCDB-3D780057C837}" srcOrd="1" destOrd="0" presId="urn:microsoft.com/office/officeart/2005/8/layout/hierarchy1"/>
    <dgm:cxn modelId="{988BBD60-2F64-E741-84E0-067A170D0B84}" type="presParOf" srcId="{A68EE50F-11FF-9F4B-BCDB-3D780057C837}" destId="{5032A3D5-1FBD-AD40-B7ED-E08716B12805}" srcOrd="0" destOrd="0" presId="urn:microsoft.com/office/officeart/2005/8/layout/hierarchy1"/>
    <dgm:cxn modelId="{086AA8F4-75F7-0044-BBE5-2F54F0ED0E9C}" type="presParOf" srcId="{5032A3D5-1FBD-AD40-B7ED-E08716B12805}" destId="{4A6CF63D-C2C1-AE4B-A256-642EC618AECC}" srcOrd="0" destOrd="0" presId="urn:microsoft.com/office/officeart/2005/8/layout/hierarchy1"/>
    <dgm:cxn modelId="{80079AEE-26C3-5E4F-8326-2918207D2AA8}" type="presParOf" srcId="{5032A3D5-1FBD-AD40-B7ED-E08716B12805}" destId="{69073AAC-82F5-1F48-A38E-5522B6070E19}" srcOrd="1" destOrd="0" presId="urn:microsoft.com/office/officeart/2005/8/layout/hierarchy1"/>
    <dgm:cxn modelId="{83B94BFD-4A87-9B4A-BCCC-7108C94DEEF7}" type="presParOf" srcId="{A68EE50F-11FF-9F4B-BCDB-3D780057C837}" destId="{E4905076-0962-0F47-BE0B-19FE99684C98}" srcOrd="1" destOrd="0" presId="urn:microsoft.com/office/officeart/2005/8/layout/hierarchy1"/>
    <dgm:cxn modelId="{F5A78E5D-6112-2F4A-9640-304203C6D92B}" type="presParOf" srcId="{945F4586-ACD2-AA43-97FD-6B854423A8A3}" destId="{6281B656-F77E-5D4E-8889-7AAEBF3D87A7}" srcOrd="2" destOrd="0" presId="urn:microsoft.com/office/officeart/2005/8/layout/hierarchy1"/>
    <dgm:cxn modelId="{C46F628A-3663-2249-9605-BB8FAB8A0000}" type="presParOf" srcId="{945F4586-ACD2-AA43-97FD-6B854423A8A3}" destId="{C2B94C58-4DD1-A943-88BB-7F678A0F06F9}" srcOrd="3" destOrd="0" presId="urn:microsoft.com/office/officeart/2005/8/layout/hierarchy1"/>
    <dgm:cxn modelId="{EFEC7F16-1BF7-864B-8BD2-5A08E5810728}" type="presParOf" srcId="{C2B94C58-4DD1-A943-88BB-7F678A0F06F9}" destId="{408AE40E-4D65-0E44-9A9A-5DC9AFCDE52E}" srcOrd="0" destOrd="0" presId="urn:microsoft.com/office/officeart/2005/8/layout/hierarchy1"/>
    <dgm:cxn modelId="{223F31D0-6A8C-2D48-A456-42E662AF586C}" type="presParOf" srcId="{408AE40E-4D65-0E44-9A9A-5DC9AFCDE52E}" destId="{0F8E1B80-58AD-1343-89E8-26802053649D}" srcOrd="0" destOrd="0" presId="urn:microsoft.com/office/officeart/2005/8/layout/hierarchy1"/>
    <dgm:cxn modelId="{CAFB356B-26F2-6949-911B-342F70B31E8A}" type="presParOf" srcId="{408AE40E-4D65-0E44-9A9A-5DC9AFCDE52E}" destId="{836875EB-CA94-4E44-A012-9BB076991EF3}" srcOrd="1" destOrd="0" presId="urn:microsoft.com/office/officeart/2005/8/layout/hierarchy1"/>
    <dgm:cxn modelId="{2EC08F04-FD24-114C-9396-C24CC18C6AE5}" type="presParOf" srcId="{C2B94C58-4DD1-A943-88BB-7F678A0F06F9}" destId="{A68284BA-C2D1-0F42-ABB8-34A25D4B1586}" srcOrd="1" destOrd="0" presId="urn:microsoft.com/office/officeart/2005/8/layout/hierarchy1"/>
    <dgm:cxn modelId="{83683FB6-23C6-D847-81AF-8A6FEAEFDDC0}" type="presParOf" srcId="{A68284BA-C2D1-0F42-ABB8-34A25D4B1586}" destId="{D0155A75-2462-EE49-86D9-9B39655DE648}" srcOrd="0" destOrd="0" presId="urn:microsoft.com/office/officeart/2005/8/layout/hierarchy1"/>
    <dgm:cxn modelId="{05B44D13-F0CB-F24A-B629-9E8B8DF5F97C}" type="presParOf" srcId="{A68284BA-C2D1-0F42-ABB8-34A25D4B1586}" destId="{80B18197-0E77-E849-87E9-AFA019187825}" srcOrd="1" destOrd="0" presId="urn:microsoft.com/office/officeart/2005/8/layout/hierarchy1"/>
    <dgm:cxn modelId="{5B587EE9-8918-7740-9C75-8895983795F0}" type="presParOf" srcId="{80B18197-0E77-E849-87E9-AFA019187825}" destId="{9A7A8171-D2E8-4F42-B0C7-39BDE5EB5198}" srcOrd="0" destOrd="0" presId="urn:microsoft.com/office/officeart/2005/8/layout/hierarchy1"/>
    <dgm:cxn modelId="{7627AC55-504B-9A44-994A-FC638BD5FE3D}" type="presParOf" srcId="{9A7A8171-D2E8-4F42-B0C7-39BDE5EB5198}" destId="{8D55188E-69DA-EC4C-9CE9-02362F072450}" srcOrd="0" destOrd="0" presId="urn:microsoft.com/office/officeart/2005/8/layout/hierarchy1"/>
    <dgm:cxn modelId="{7C0F3232-78A2-D54E-A65A-7FF618182179}" type="presParOf" srcId="{9A7A8171-D2E8-4F42-B0C7-39BDE5EB5198}" destId="{C5708691-E4DA-5243-B318-3C8F2C9C5C70}" srcOrd="1" destOrd="0" presId="urn:microsoft.com/office/officeart/2005/8/layout/hierarchy1"/>
    <dgm:cxn modelId="{8D7E52C1-5DF1-E34C-8B7F-ABEB32AF1AD2}" type="presParOf" srcId="{80B18197-0E77-E849-87E9-AFA019187825}" destId="{9DCE0615-67D5-B046-90DE-0110FF4D87A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B5CE0F-FD4A-9844-949C-C368F8B98526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EB5A33-8DCA-2B43-B2D2-3EA9EC44B103}">
      <dgm:prSet/>
      <dgm:spPr/>
      <dgm:t>
        <a:bodyPr/>
        <a:lstStyle/>
        <a:p>
          <a:pPr rtl="0"/>
          <a:r>
            <a:rPr lang="en-US" dirty="0" smtClean="0"/>
            <a:t>For HTTPS, the agent acting as the HTTP client also acts as the TLS client</a:t>
          </a:r>
          <a:endParaRPr lang="en-US" dirty="0"/>
        </a:p>
      </dgm:t>
    </dgm:pt>
    <dgm:pt modelId="{D14BD42D-69AA-AE45-A403-49777BA864A3}" cxnId="{7918173F-1E63-EC4E-8D50-85DDF1B1EB71}" type="parTrans">
      <dgm:prSet/>
      <dgm:spPr/>
      <dgm:t>
        <a:bodyPr/>
        <a:lstStyle/>
        <a:p>
          <a:endParaRPr lang="en-US"/>
        </a:p>
      </dgm:t>
    </dgm:pt>
    <dgm:pt modelId="{0585B51A-42C2-F845-8F78-543FA7342217}" cxnId="{7918173F-1E63-EC4E-8D50-85DDF1B1EB71}" type="sibTrans">
      <dgm:prSet/>
      <dgm:spPr/>
      <dgm:t>
        <a:bodyPr/>
        <a:lstStyle/>
        <a:p>
          <a:endParaRPr lang="en-US"/>
        </a:p>
      </dgm:t>
    </dgm:pt>
    <dgm:pt modelId="{1B40BB66-17BC-CC49-9223-EBDAF11B3495}">
      <dgm:prSet/>
      <dgm:spPr/>
      <dgm:t>
        <a:bodyPr/>
        <a:lstStyle/>
        <a:p>
          <a:pPr rtl="0"/>
          <a:r>
            <a:rPr lang="en-US" dirty="0" smtClean="0"/>
            <a:t>The client initiates a connection to the server on the appropriate port and then sends the TLS </a:t>
          </a:r>
          <a:r>
            <a:rPr lang="en-US" dirty="0" err="1" smtClean="0"/>
            <a:t>ClientHello</a:t>
          </a:r>
          <a:r>
            <a:rPr lang="en-US" dirty="0" smtClean="0"/>
            <a:t> to begin the TLS handshake</a:t>
          </a:r>
          <a:endParaRPr lang="en-US" dirty="0"/>
        </a:p>
      </dgm:t>
    </dgm:pt>
    <dgm:pt modelId="{C96E835E-3933-B74D-9B28-27F33F819B8C}" cxnId="{744D5D1D-6CCB-194A-BF2C-2D017773D73C}" type="parTrans">
      <dgm:prSet/>
      <dgm:spPr/>
      <dgm:t>
        <a:bodyPr/>
        <a:lstStyle/>
        <a:p>
          <a:endParaRPr lang="en-US"/>
        </a:p>
      </dgm:t>
    </dgm:pt>
    <dgm:pt modelId="{FEA3B5D0-DD60-DC48-B0C8-79BA8F50981A}" cxnId="{744D5D1D-6CCB-194A-BF2C-2D017773D73C}" type="sibTrans">
      <dgm:prSet/>
      <dgm:spPr/>
      <dgm:t>
        <a:bodyPr/>
        <a:lstStyle/>
        <a:p>
          <a:endParaRPr lang="en-US"/>
        </a:p>
      </dgm:t>
    </dgm:pt>
    <dgm:pt modelId="{8D810AED-A1ED-F84D-A50A-C425649B3909}">
      <dgm:prSet/>
      <dgm:spPr/>
      <dgm:t>
        <a:bodyPr/>
        <a:lstStyle/>
        <a:p>
          <a:pPr rtl="0"/>
          <a:r>
            <a:rPr lang="en-US" dirty="0" smtClean="0"/>
            <a:t>When the TLS handshake has finished, the client may then initiate the first HTTP request</a:t>
          </a:r>
          <a:endParaRPr lang="en-US" dirty="0"/>
        </a:p>
      </dgm:t>
    </dgm:pt>
    <dgm:pt modelId="{B867D48D-A855-C34D-A589-39CF47ECF273}" cxnId="{6DD6B39C-A0EC-3E46-831A-44431E21921D}" type="parTrans">
      <dgm:prSet/>
      <dgm:spPr/>
      <dgm:t>
        <a:bodyPr/>
        <a:lstStyle/>
        <a:p>
          <a:endParaRPr lang="en-US"/>
        </a:p>
      </dgm:t>
    </dgm:pt>
    <dgm:pt modelId="{C47ABC4D-AD71-994F-90DB-025D6BADBBCB}" cxnId="{6DD6B39C-A0EC-3E46-831A-44431E21921D}" type="sibTrans">
      <dgm:prSet/>
      <dgm:spPr/>
      <dgm:t>
        <a:bodyPr/>
        <a:lstStyle/>
        <a:p>
          <a:endParaRPr lang="en-US"/>
        </a:p>
      </dgm:t>
    </dgm:pt>
    <dgm:pt modelId="{892D7E48-5FAE-4544-8B44-43E757934B8B}">
      <dgm:prSet/>
      <dgm:spPr/>
      <dgm:t>
        <a:bodyPr/>
        <a:lstStyle/>
        <a:p>
          <a:pPr rtl="0"/>
          <a:r>
            <a:rPr lang="en-US" dirty="0" smtClean="0"/>
            <a:t>All HTTP data is to be sent as TLS application data</a:t>
          </a:r>
          <a:endParaRPr lang="en-US" dirty="0"/>
        </a:p>
      </dgm:t>
    </dgm:pt>
    <dgm:pt modelId="{C69416F1-7D57-E440-8E2D-CDEB7936FCF2}" cxnId="{F0007BA6-2CBD-3245-9862-1F30A7FCD010}" type="parTrans">
      <dgm:prSet/>
      <dgm:spPr/>
      <dgm:t>
        <a:bodyPr/>
        <a:lstStyle/>
        <a:p>
          <a:endParaRPr lang="en-US"/>
        </a:p>
      </dgm:t>
    </dgm:pt>
    <dgm:pt modelId="{E35248DA-D37E-FF40-9022-7C4F9A9F99CB}" cxnId="{F0007BA6-2CBD-3245-9862-1F30A7FCD010}" type="sibTrans">
      <dgm:prSet/>
      <dgm:spPr/>
      <dgm:t>
        <a:bodyPr/>
        <a:lstStyle/>
        <a:p>
          <a:endParaRPr lang="en-US"/>
        </a:p>
      </dgm:t>
    </dgm:pt>
    <dgm:pt modelId="{72038B2B-35BA-2D4B-A3A9-52C203A85060}">
      <dgm:prSet/>
      <dgm:spPr/>
      <dgm:t>
        <a:bodyPr/>
        <a:lstStyle/>
        <a:p>
          <a:pPr rtl="0"/>
          <a:r>
            <a:rPr lang="en-US" dirty="0" smtClean="0"/>
            <a:t>There are three levels of awareness of a connection in HTTPS:</a:t>
          </a:r>
          <a:endParaRPr lang="en-US" dirty="0"/>
        </a:p>
      </dgm:t>
    </dgm:pt>
    <dgm:pt modelId="{43CEDD7C-B236-484A-95A1-07CDBAC68DEF}" cxnId="{B657DF5B-1EF0-6945-8219-0FC82198AD72}" type="parTrans">
      <dgm:prSet/>
      <dgm:spPr/>
      <dgm:t>
        <a:bodyPr/>
        <a:lstStyle/>
        <a:p>
          <a:endParaRPr lang="en-US"/>
        </a:p>
      </dgm:t>
    </dgm:pt>
    <dgm:pt modelId="{CCBBA617-B62A-D946-8182-AEC0844D2793}" cxnId="{B657DF5B-1EF0-6945-8219-0FC82198AD72}" type="sibTrans">
      <dgm:prSet/>
      <dgm:spPr/>
      <dgm:t>
        <a:bodyPr/>
        <a:lstStyle/>
        <a:p>
          <a:endParaRPr lang="en-US"/>
        </a:p>
      </dgm:t>
    </dgm:pt>
    <dgm:pt modelId="{C7758F08-1608-DF4D-87A0-B4C321E80787}">
      <dgm:prSet/>
      <dgm:spPr/>
      <dgm:t>
        <a:bodyPr/>
        <a:lstStyle/>
        <a:p>
          <a:pPr rtl="0"/>
          <a:r>
            <a:rPr lang="en-US" dirty="0" smtClean="0"/>
            <a:t>At the HTTP level, an HTTP client requests a connection to an HTTP server by sending a connection request to the next lowest layer</a:t>
          </a:r>
          <a:endParaRPr lang="en-US" dirty="0"/>
        </a:p>
      </dgm:t>
    </dgm:pt>
    <dgm:pt modelId="{30C17EB1-2FF8-3F4D-BE18-ECA153B4922A}" cxnId="{9D099B6D-B721-9245-8592-20EE31E5126D}" type="parTrans">
      <dgm:prSet/>
      <dgm:spPr/>
      <dgm:t>
        <a:bodyPr/>
        <a:lstStyle/>
        <a:p>
          <a:endParaRPr lang="en-US"/>
        </a:p>
      </dgm:t>
    </dgm:pt>
    <dgm:pt modelId="{885A1E9E-8602-AA44-B2A9-85D6DCD717DA}" cxnId="{9D099B6D-B721-9245-8592-20EE31E5126D}" type="sibTrans">
      <dgm:prSet/>
      <dgm:spPr/>
      <dgm:t>
        <a:bodyPr/>
        <a:lstStyle/>
        <a:p>
          <a:endParaRPr lang="en-US"/>
        </a:p>
      </dgm:t>
    </dgm:pt>
    <dgm:pt modelId="{6C49B0FC-64D0-734B-BFB6-6A3BDD03E2C8}">
      <dgm:prSet/>
      <dgm:spPr/>
      <dgm:t>
        <a:bodyPr/>
        <a:lstStyle/>
        <a:p>
          <a:pPr rtl="0"/>
          <a:r>
            <a:rPr lang="en-US" dirty="0" smtClean="0"/>
            <a:t>Typically the next lowest layer is TCP, but is may also be TLS/SSL</a:t>
          </a:r>
          <a:endParaRPr lang="en-US" dirty="0"/>
        </a:p>
      </dgm:t>
    </dgm:pt>
    <dgm:pt modelId="{8DDA22DB-3998-AA43-A120-4D9493019C0A}" cxnId="{67896850-EA5A-1641-9F2A-5143BDA61160}" type="parTrans">
      <dgm:prSet/>
      <dgm:spPr/>
      <dgm:t>
        <a:bodyPr/>
        <a:lstStyle/>
        <a:p>
          <a:endParaRPr lang="en-US"/>
        </a:p>
      </dgm:t>
    </dgm:pt>
    <dgm:pt modelId="{794851E8-2590-FB40-8E8E-915C6E412798}" cxnId="{67896850-EA5A-1641-9F2A-5143BDA61160}" type="sibTrans">
      <dgm:prSet/>
      <dgm:spPr/>
      <dgm:t>
        <a:bodyPr/>
        <a:lstStyle/>
        <a:p>
          <a:endParaRPr lang="en-US"/>
        </a:p>
      </dgm:t>
    </dgm:pt>
    <dgm:pt modelId="{2108A116-4948-9745-8835-B271ACE21836}">
      <dgm:prSet/>
      <dgm:spPr/>
      <dgm:t>
        <a:bodyPr/>
        <a:lstStyle/>
        <a:p>
          <a:pPr rtl="0"/>
          <a:r>
            <a:rPr lang="en-US" dirty="0" smtClean="0"/>
            <a:t>At the level of TLS, a session is established between a TLS client and a TLS server</a:t>
          </a:r>
          <a:endParaRPr lang="en-US" dirty="0"/>
        </a:p>
      </dgm:t>
    </dgm:pt>
    <dgm:pt modelId="{B819D261-E79F-E944-BD87-4DAB890C9ECA}" cxnId="{973DE7DF-93CF-6845-BD13-0D44054921B0}" type="parTrans">
      <dgm:prSet/>
      <dgm:spPr/>
      <dgm:t>
        <a:bodyPr/>
        <a:lstStyle/>
        <a:p>
          <a:endParaRPr lang="en-US"/>
        </a:p>
      </dgm:t>
    </dgm:pt>
    <dgm:pt modelId="{BA75DFB3-9511-1042-9EA2-D20693C179B1}" cxnId="{973DE7DF-93CF-6845-BD13-0D44054921B0}" type="sibTrans">
      <dgm:prSet/>
      <dgm:spPr/>
      <dgm:t>
        <a:bodyPr/>
        <a:lstStyle/>
        <a:p>
          <a:endParaRPr lang="en-US"/>
        </a:p>
      </dgm:t>
    </dgm:pt>
    <dgm:pt modelId="{FAD05149-D2B0-5046-9B48-96D4C77ED0C4}">
      <dgm:prSet/>
      <dgm:spPr/>
      <dgm:t>
        <a:bodyPr/>
        <a:lstStyle/>
        <a:p>
          <a:pPr rtl="0"/>
          <a:r>
            <a:rPr lang="en-US" dirty="0" smtClean="0"/>
            <a:t>This session can support one or more connections at any time</a:t>
          </a:r>
          <a:endParaRPr lang="en-US" dirty="0"/>
        </a:p>
      </dgm:t>
    </dgm:pt>
    <dgm:pt modelId="{575922A6-8D23-CC47-A75A-877410C09DA5}" cxnId="{9F3BC917-0DA0-F64C-9315-E0B9F68F491E}" type="parTrans">
      <dgm:prSet/>
      <dgm:spPr/>
      <dgm:t>
        <a:bodyPr/>
        <a:lstStyle/>
        <a:p>
          <a:endParaRPr lang="en-US"/>
        </a:p>
      </dgm:t>
    </dgm:pt>
    <dgm:pt modelId="{FB9FA97D-E9DE-5548-8EF8-E4189FEEE77D}" cxnId="{9F3BC917-0DA0-F64C-9315-E0B9F68F491E}" type="sibTrans">
      <dgm:prSet/>
      <dgm:spPr/>
      <dgm:t>
        <a:bodyPr/>
        <a:lstStyle/>
        <a:p>
          <a:endParaRPr lang="en-US"/>
        </a:p>
      </dgm:t>
    </dgm:pt>
    <dgm:pt modelId="{865377CC-4D3C-CF43-8045-0A25223ACF2E}">
      <dgm:prSet/>
      <dgm:spPr/>
      <dgm:t>
        <a:bodyPr/>
        <a:lstStyle/>
        <a:p>
          <a:pPr rtl="0"/>
          <a:r>
            <a:rPr lang="en-US" dirty="0" smtClean="0"/>
            <a:t>A TLS request to establish a connection begins with the establishment of a TCP connection between the TCP entity on the client side and the TCP entity on the server side</a:t>
          </a:r>
          <a:endParaRPr lang="en-US" dirty="0"/>
        </a:p>
      </dgm:t>
    </dgm:pt>
    <dgm:pt modelId="{E4F6027C-AA53-424C-81E3-251F83D01ADC}" cxnId="{4A7DB84B-CC29-504A-9FBC-35D30DC07369}" type="parTrans">
      <dgm:prSet/>
      <dgm:spPr/>
      <dgm:t>
        <a:bodyPr/>
        <a:lstStyle/>
        <a:p>
          <a:endParaRPr lang="en-US"/>
        </a:p>
      </dgm:t>
    </dgm:pt>
    <dgm:pt modelId="{E8F46999-054B-B74C-9DB2-8016442C7F8E}" cxnId="{4A7DB84B-CC29-504A-9FBC-35D30DC07369}" type="sibTrans">
      <dgm:prSet/>
      <dgm:spPr/>
      <dgm:t>
        <a:bodyPr/>
        <a:lstStyle/>
        <a:p>
          <a:endParaRPr lang="en-US"/>
        </a:p>
      </dgm:t>
    </dgm:pt>
    <dgm:pt modelId="{2D238BFF-D8B5-DA49-86ED-ABE63233FFA1}" type="pres">
      <dgm:prSet presAssocID="{E7B5CE0F-FD4A-9844-949C-C368F8B98526}" presName="theList" presStyleCnt="0">
        <dgm:presLayoutVars>
          <dgm:dir/>
          <dgm:animLvl val="lvl"/>
          <dgm:resizeHandles val="exact"/>
        </dgm:presLayoutVars>
      </dgm:prSet>
      <dgm:spPr/>
    </dgm:pt>
    <dgm:pt modelId="{0B6E460D-5105-0F40-9737-D8DB4AC0E357}" type="pres">
      <dgm:prSet presAssocID="{0DEB5A33-8DCA-2B43-B2D2-3EA9EC44B103}" presName="compNode" presStyleCnt="0"/>
      <dgm:spPr/>
    </dgm:pt>
    <dgm:pt modelId="{F3B77FC1-EAAF-3D4D-8FEA-8D00D5897F5A}" type="pres">
      <dgm:prSet presAssocID="{0DEB5A33-8DCA-2B43-B2D2-3EA9EC44B103}" presName="aNode" presStyleLbl="bgShp" presStyleIdx="0" presStyleCnt="2"/>
      <dgm:spPr/>
    </dgm:pt>
    <dgm:pt modelId="{9683C6B1-5330-D048-AE03-90C150DE236D}" type="pres">
      <dgm:prSet presAssocID="{0DEB5A33-8DCA-2B43-B2D2-3EA9EC44B103}" presName="textNode" presStyleLbl="bgShp" presStyleIdx="0" presStyleCnt="2"/>
      <dgm:spPr/>
    </dgm:pt>
    <dgm:pt modelId="{A125EC4A-562A-7049-955D-1CA22D2BF293}" type="pres">
      <dgm:prSet presAssocID="{0DEB5A33-8DCA-2B43-B2D2-3EA9EC44B103}" presName="compChildNode" presStyleCnt="0"/>
      <dgm:spPr/>
    </dgm:pt>
    <dgm:pt modelId="{5317F546-A715-F741-A310-1E4E517C4DB9}" type="pres">
      <dgm:prSet presAssocID="{0DEB5A33-8DCA-2B43-B2D2-3EA9EC44B103}" presName="theInnerList" presStyleCnt="0"/>
      <dgm:spPr/>
    </dgm:pt>
    <dgm:pt modelId="{DAE32E59-FCA5-F346-BB4B-6E1E5B7F2E7D}" type="pres">
      <dgm:prSet presAssocID="{1B40BB66-17BC-CC49-9223-EBDAF11B3495}" presName="childNode" presStyleLbl="node1" presStyleIdx="0" presStyleCnt="6">
        <dgm:presLayoutVars>
          <dgm:bulletEnabled val="1"/>
        </dgm:presLayoutVars>
      </dgm:prSet>
      <dgm:spPr/>
    </dgm:pt>
    <dgm:pt modelId="{31CDA45C-4CA9-064B-AE02-B38D82733A3F}" type="pres">
      <dgm:prSet presAssocID="{1B40BB66-17BC-CC49-9223-EBDAF11B3495}" presName="aSpace2" presStyleCnt="0"/>
      <dgm:spPr/>
    </dgm:pt>
    <dgm:pt modelId="{232BF530-E24A-B740-A595-5A9FA3B4EDFF}" type="pres">
      <dgm:prSet presAssocID="{8D810AED-A1ED-F84D-A50A-C425649B3909}" presName="childNode" presStyleLbl="node1" presStyleIdx="1" presStyleCnt="6">
        <dgm:presLayoutVars>
          <dgm:bulletEnabled val="1"/>
        </dgm:presLayoutVars>
      </dgm:prSet>
      <dgm:spPr/>
    </dgm:pt>
    <dgm:pt modelId="{CCFBCFC2-5EFA-4541-A1D6-78895254B649}" type="pres">
      <dgm:prSet presAssocID="{8D810AED-A1ED-F84D-A50A-C425649B3909}" presName="aSpace2" presStyleCnt="0"/>
      <dgm:spPr/>
    </dgm:pt>
    <dgm:pt modelId="{4D0450E9-64A6-B649-8F42-1B5FEC1669B0}" type="pres">
      <dgm:prSet presAssocID="{892D7E48-5FAE-4544-8B44-43E757934B8B}" presName="childNode" presStyleLbl="node1" presStyleIdx="2" presStyleCnt="6">
        <dgm:presLayoutVars>
          <dgm:bulletEnabled val="1"/>
        </dgm:presLayoutVars>
      </dgm:prSet>
      <dgm:spPr/>
    </dgm:pt>
    <dgm:pt modelId="{BE3A278A-4581-D446-89E2-1768F4090154}" type="pres">
      <dgm:prSet presAssocID="{0DEB5A33-8DCA-2B43-B2D2-3EA9EC44B103}" presName="aSpace" presStyleCnt="0"/>
      <dgm:spPr/>
    </dgm:pt>
    <dgm:pt modelId="{638DDB2C-9147-5149-A8A5-E447E40AB745}" type="pres">
      <dgm:prSet presAssocID="{72038B2B-35BA-2D4B-A3A9-52C203A85060}" presName="compNode" presStyleCnt="0"/>
      <dgm:spPr/>
    </dgm:pt>
    <dgm:pt modelId="{7FD2BF61-43A2-5842-AA4E-E7C101FB6F5A}" type="pres">
      <dgm:prSet presAssocID="{72038B2B-35BA-2D4B-A3A9-52C203A85060}" presName="aNode" presStyleLbl="bgShp" presStyleIdx="1" presStyleCnt="2"/>
      <dgm:spPr/>
    </dgm:pt>
    <dgm:pt modelId="{3578F00B-89EB-534E-B970-4E6A5B0BF0C8}" type="pres">
      <dgm:prSet presAssocID="{72038B2B-35BA-2D4B-A3A9-52C203A85060}" presName="textNode" presStyleLbl="bgShp" presStyleIdx="1" presStyleCnt="2"/>
      <dgm:spPr/>
    </dgm:pt>
    <dgm:pt modelId="{6544212D-F2F0-4D44-A8D3-43478B21A0B6}" type="pres">
      <dgm:prSet presAssocID="{72038B2B-35BA-2D4B-A3A9-52C203A85060}" presName="compChildNode" presStyleCnt="0"/>
      <dgm:spPr/>
    </dgm:pt>
    <dgm:pt modelId="{76154603-DA47-E249-A01B-96708DF83BDB}" type="pres">
      <dgm:prSet presAssocID="{72038B2B-35BA-2D4B-A3A9-52C203A85060}" presName="theInnerList" presStyleCnt="0"/>
      <dgm:spPr/>
    </dgm:pt>
    <dgm:pt modelId="{0A3D4679-1C4D-5D44-8D69-0EEF00A83E49}" type="pres">
      <dgm:prSet presAssocID="{C7758F08-1608-DF4D-87A0-B4C321E80787}" presName="childNode" presStyleLbl="node1" presStyleIdx="3" presStyleCnt="6">
        <dgm:presLayoutVars>
          <dgm:bulletEnabled val="1"/>
        </dgm:presLayoutVars>
      </dgm:prSet>
      <dgm:spPr/>
    </dgm:pt>
    <dgm:pt modelId="{6767391D-8803-414D-BF5B-1215ADAEDFB2}" type="pres">
      <dgm:prSet presAssocID="{C7758F08-1608-DF4D-87A0-B4C321E80787}" presName="aSpace2" presStyleCnt="0"/>
      <dgm:spPr/>
    </dgm:pt>
    <dgm:pt modelId="{15538DD4-532C-6A45-B5EF-8EBF19323015}" type="pres">
      <dgm:prSet presAssocID="{2108A116-4948-9745-8835-B271ACE21836}" presName="childNode" presStyleLbl="node1" presStyleIdx="4" presStyleCnt="6">
        <dgm:presLayoutVars>
          <dgm:bulletEnabled val="1"/>
        </dgm:presLayoutVars>
      </dgm:prSet>
      <dgm:spPr/>
    </dgm:pt>
    <dgm:pt modelId="{E4AAE0C3-DAFD-434A-98EE-2BC9D27B839B}" type="pres">
      <dgm:prSet presAssocID="{2108A116-4948-9745-8835-B271ACE21836}" presName="aSpace2" presStyleCnt="0"/>
      <dgm:spPr/>
    </dgm:pt>
    <dgm:pt modelId="{8949B593-C69B-6B40-BC86-6547394FB842}" type="pres">
      <dgm:prSet presAssocID="{865377CC-4D3C-CF43-8045-0A25223ACF2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4A7DB84B-CC29-504A-9FBC-35D30DC07369}" srcId="{72038B2B-35BA-2D4B-A3A9-52C203A85060}" destId="{865377CC-4D3C-CF43-8045-0A25223ACF2E}" srcOrd="2" destOrd="0" parTransId="{E4F6027C-AA53-424C-81E3-251F83D01ADC}" sibTransId="{E8F46999-054B-B74C-9DB2-8016442C7F8E}"/>
    <dgm:cxn modelId="{491E0617-69F7-B649-B199-EA08B70E70C2}" type="presOf" srcId="{FAD05149-D2B0-5046-9B48-96D4C77ED0C4}" destId="{15538DD4-532C-6A45-B5EF-8EBF19323015}" srcOrd="0" destOrd="1" presId="urn:microsoft.com/office/officeart/2005/8/layout/lProcess2"/>
    <dgm:cxn modelId="{76057FBB-BCF2-B747-8F50-0B075FB627FD}" type="presOf" srcId="{0DEB5A33-8DCA-2B43-B2D2-3EA9EC44B103}" destId="{F3B77FC1-EAAF-3D4D-8FEA-8D00D5897F5A}" srcOrd="0" destOrd="0" presId="urn:microsoft.com/office/officeart/2005/8/layout/lProcess2"/>
    <dgm:cxn modelId="{5FD44E04-5E2A-F642-80B4-4E9DC343C360}" type="presOf" srcId="{0DEB5A33-8DCA-2B43-B2D2-3EA9EC44B103}" destId="{9683C6B1-5330-D048-AE03-90C150DE236D}" srcOrd="1" destOrd="0" presId="urn:microsoft.com/office/officeart/2005/8/layout/lProcess2"/>
    <dgm:cxn modelId="{973DE7DF-93CF-6845-BD13-0D44054921B0}" srcId="{72038B2B-35BA-2D4B-A3A9-52C203A85060}" destId="{2108A116-4948-9745-8835-B271ACE21836}" srcOrd="1" destOrd="0" parTransId="{B819D261-E79F-E944-BD87-4DAB890C9ECA}" sibTransId="{BA75DFB3-9511-1042-9EA2-D20693C179B1}"/>
    <dgm:cxn modelId="{57170753-F370-EC4E-AA6B-4C3A5562DE43}" type="presOf" srcId="{72038B2B-35BA-2D4B-A3A9-52C203A85060}" destId="{3578F00B-89EB-534E-B970-4E6A5B0BF0C8}" srcOrd="1" destOrd="0" presId="urn:microsoft.com/office/officeart/2005/8/layout/lProcess2"/>
    <dgm:cxn modelId="{DD51985D-D6A2-7C43-94F6-59A383E22C45}" type="presOf" srcId="{1B40BB66-17BC-CC49-9223-EBDAF11B3495}" destId="{DAE32E59-FCA5-F346-BB4B-6E1E5B7F2E7D}" srcOrd="0" destOrd="0" presId="urn:microsoft.com/office/officeart/2005/8/layout/lProcess2"/>
    <dgm:cxn modelId="{7918173F-1E63-EC4E-8D50-85DDF1B1EB71}" srcId="{E7B5CE0F-FD4A-9844-949C-C368F8B98526}" destId="{0DEB5A33-8DCA-2B43-B2D2-3EA9EC44B103}" srcOrd="0" destOrd="0" parTransId="{D14BD42D-69AA-AE45-A403-49777BA864A3}" sibTransId="{0585B51A-42C2-F845-8F78-543FA7342217}"/>
    <dgm:cxn modelId="{1ADF7B1B-2554-5640-9D28-0A918DE91B8B}" type="presOf" srcId="{8D810AED-A1ED-F84D-A50A-C425649B3909}" destId="{232BF530-E24A-B740-A595-5A9FA3B4EDFF}" srcOrd="0" destOrd="0" presId="urn:microsoft.com/office/officeart/2005/8/layout/lProcess2"/>
    <dgm:cxn modelId="{67896850-EA5A-1641-9F2A-5143BDA61160}" srcId="{C7758F08-1608-DF4D-87A0-B4C321E80787}" destId="{6C49B0FC-64D0-734B-BFB6-6A3BDD03E2C8}" srcOrd="0" destOrd="0" parTransId="{8DDA22DB-3998-AA43-A120-4D9493019C0A}" sibTransId="{794851E8-2590-FB40-8E8E-915C6E412798}"/>
    <dgm:cxn modelId="{95A9789F-0490-574A-AD81-7C0C55D9783E}" type="presOf" srcId="{865377CC-4D3C-CF43-8045-0A25223ACF2E}" destId="{8949B593-C69B-6B40-BC86-6547394FB842}" srcOrd="0" destOrd="0" presId="urn:microsoft.com/office/officeart/2005/8/layout/lProcess2"/>
    <dgm:cxn modelId="{9D099B6D-B721-9245-8592-20EE31E5126D}" srcId="{72038B2B-35BA-2D4B-A3A9-52C203A85060}" destId="{C7758F08-1608-DF4D-87A0-B4C321E80787}" srcOrd="0" destOrd="0" parTransId="{30C17EB1-2FF8-3F4D-BE18-ECA153B4922A}" sibTransId="{885A1E9E-8602-AA44-B2A9-85D6DCD717DA}"/>
    <dgm:cxn modelId="{1CB9CCD6-F687-4B42-B77D-3F223855ED29}" type="presOf" srcId="{72038B2B-35BA-2D4B-A3A9-52C203A85060}" destId="{7FD2BF61-43A2-5842-AA4E-E7C101FB6F5A}" srcOrd="0" destOrd="0" presId="urn:microsoft.com/office/officeart/2005/8/layout/lProcess2"/>
    <dgm:cxn modelId="{65074448-FC0A-1A49-ABD3-E5EDCDCD9826}" type="presOf" srcId="{2108A116-4948-9745-8835-B271ACE21836}" destId="{15538DD4-532C-6A45-B5EF-8EBF19323015}" srcOrd="0" destOrd="0" presId="urn:microsoft.com/office/officeart/2005/8/layout/lProcess2"/>
    <dgm:cxn modelId="{9C6EBE74-11C6-F143-80E8-6742C8346252}" type="presOf" srcId="{E7B5CE0F-FD4A-9844-949C-C368F8B98526}" destId="{2D238BFF-D8B5-DA49-86ED-ABE63233FFA1}" srcOrd="0" destOrd="0" presId="urn:microsoft.com/office/officeart/2005/8/layout/lProcess2"/>
    <dgm:cxn modelId="{3A207E25-3E1D-D546-84AC-63D358A667D9}" type="presOf" srcId="{892D7E48-5FAE-4544-8B44-43E757934B8B}" destId="{4D0450E9-64A6-B649-8F42-1B5FEC1669B0}" srcOrd="0" destOrd="0" presId="urn:microsoft.com/office/officeart/2005/8/layout/lProcess2"/>
    <dgm:cxn modelId="{6DD6B39C-A0EC-3E46-831A-44431E21921D}" srcId="{0DEB5A33-8DCA-2B43-B2D2-3EA9EC44B103}" destId="{8D810AED-A1ED-F84D-A50A-C425649B3909}" srcOrd="1" destOrd="0" parTransId="{B867D48D-A855-C34D-A589-39CF47ECF273}" sibTransId="{C47ABC4D-AD71-994F-90DB-025D6BADBBCB}"/>
    <dgm:cxn modelId="{9F3BC917-0DA0-F64C-9315-E0B9F68F491E}" srcId="{2108A116-4948-9745-8835-B271ACE21836}" destId="{FAD05149-D2B0-5046-9B48-96D4C77ED0C4}" srcOrd="0" destOrd="0" parTransId="{575922A6-8D23-CC47-A75A-877410C09DA5}" sibTransId="{FB9FA97D-E9DE-5548-8EF8-E4189FEEE77D}"/>
    <dgm:cxn modelId="{101D8C11-D130-D54A-BFDD-C27B8A94E6F5}" type="presOf" srcId="{C7758F08-1608-DF4D-87A0-B4C321E80787}" destId="{0A3D4679-1C4D-5D44-8D69-0EEF00A83E49}" srcOrd="0" destOrd="0" presId="urn:microsoft.com/office/officeart/2005/8/layout/lProcess2"/>
    <dgm:cxn modelId="{744D5D1D-6CCB-194A-BF2C-2D017773D73C}" srcId="{0DEB5A33-8DCA-2B43-B2D2-3EA9EC44B103}" destId="{1B40BB66-17BC-CC49-9223-EBDAF11B3495}" srcOrd="0" destOrd="0" parTransId="{C96E835E-3933-B74D-9B28-27F33F819B8C}" sibTransId="{FEA3B5D0-DD60-DC48-B0C8-79BA8F50981A}"/>
    <dgm:cxn modelId="{6CA1D4CA-F7A1-B943-9F0C-948874350B1E}" type="presOf" srcId="{6C49B0FC-64D0-734B-BFB6-6A3BDD03E2C8}" destId="{0A3D4679-1C4D-5D44-8D69-0EEF00A83E49}" srcOrd="0" destOrd="1" presId="urn:microsoft.com/office/officeart/2005/8/layout/lProcess2"/>
    <dgm:cxn modelId="{F0007BA6-2CBD-3245-9862-1F30A7FCD010}" srcId="{0DEB5A33-8DCA-2B43-B2D2-3EA9EC44B103}" destId="{892D7E48-5FAE-4544-8B44-43E757934B8B}" srcOrd="2" destOrd="0" parTransId="{C69416F1-7D57-E440-8E2D-CDEB7936FCF2}" sibTransId="{E35248DA-D37E-FF40-9022-7C4F9A9F99CB}"/>
    <dgm:cxn modelId="{B657DF5B-1EF0-6945-8219-0FC82198AD72}" srcId="{E7B5CE0F-FD4A-9844-949C-C368F8B98526}" destId="{72038B2B-35BA-2D4B-A3A9-52C203A85060}" srcOrd="1" destOrd="0" parTransId="{43CEDD7C-B236-484A-95A1-07CDBAC68DEF}" sibTransId="{CCBBA617-B62A-D946-8182-AEC0844D2793}"/>
    <dgm:cxn modelId="{600AA2C2-048B-954E-B7BA-000DD1D85FBB}" type="presParOf" srcId="{2D238BFF-D8B5-DA49-86ED-ABE63233FFA1}" destId="{0B6E460D-5105-0F40-9737-D8DB4AC0E357}" srcOrd="0" destOrd="0" presId="urn:microsoft.com/office/officeart/2005/8/layout/lProcess2"/>
    <dgm:cxn modelId="{A4BE3848-1FF7-3A43-82DC-EFDC1F8294E9}" type="presParOf" srcId="{0B6E460D-5105-0F40-9737-D8DB4AC0E357}" destId="{F3B77FC1-EAAF-3D4D-8FEA-8D00D5897F5A}" srcOrd="0" destOrd="0" presId="urn:microsoft.com/office/officeart/2005/8/layout/lProcess2"/>
    <dgm:cxn modelId="{7276AEF1-66D5-7648-BD19-11FC41159607}" type="presParOf" srcId="{0B6E460D-5105-0F40-9737-D8DB4AC0E357}" destId="{9683C6B1-5330-D048-AE03-90C150DE236D}" srcOrd="1" destOrd="0" presId="urn:microsoft.com/office/officeart/2005/8/layout/lProcess2"/>
    <dgm:cxn modelId="{0883CC4C-EA14-B44B-85B9-B5FA67D03FD9}" type="presParOf" srcId="{0B6E460D-5105-0F40-9737-D8DB4AC0E357}" destId="{A125EC4A-562A-7049-955D-1CA22D2BF293}" srcOrd="2" destOrd="0" presId="urn:microsoft.com/office/officeart/2005/8/layout/lProcess2"/>
    <dgm:cxn modelId="{F6B4C090-AFFD-F048-A3E7-B4B5252247FE}" type="presParOf" srcId="{A125EC4A-562A-7049-955D-1CA22D2BF293}" destId="{5317F546-A715-F741-A310-1E4E517C4DB9}" srcOrd="0" destOrd="0" presId="urn:microsoft.com/office/officeart/2005/8/layout/lProcess2"/>
    <dgm:cxn modelId="{D1A2F0AF-BC80-6C4C-A40D-99AF53CFACF3}" type="presParOf" srcId="{5317F546-A715-F741-A310-1E4E517C4DB9}" destId="{DAE32E59-FCA5-F346-BB4B-6E1E5B7F2E7D}" srcOrd="0" destOrd="0" presId="urn:microsoft.com/office/officeart/2005/8/layout/lProcess2"/>
    <dgm:cxn modelId="{CDD68131-0C7D-0441-B43D-8BA06E074600}" type="presParOf" srcId="{5317F546-A715-F741-A310-1E4E517C4DB9}" destId="{31CDA45C-4CA9-064B-AE02-B38D82733A3F}" srcOrd="1" destOrd="0" presId="urn:microsoft.com/office/officeart/2005/8/layout/lProcess2"/>
    <dgm:cxn modelId="{9A7D00D2-66F8-DD4E-9384-F31A9C886816}" type="presParOf" srcId="{5317F546-A715-F741-A310-1E4E517C4DB9}" destId="{232BF530-E24A-B740-A595-5A9FA3B4EDFF}" srcOrd="2" destOrd="0" presId="urn:microsoft.com/office/officeart/2005/8/layout/lProcess2"/>
    <dgm:cxn modelId="{2785209B-160C-3544-BD48-D67D0A4A92E4}" type="presParOf" srcId="{5317F546-A715-F741-A310-1E4E517C4DB9}" destId="{CCFBCFC2-5EFA-4541-A1D6-78895254B649}" srcOrd="3" destOrd="0" presId="urn:microsoft.com/office/officeart/2005/8/layout/lProcess2"/>
    <dgm:cxn modelId="{A39512BA-A888-ED4D-8775-4DD5936B9049}" type="presParOf" srcId="{5317F546-A715-F741-A310-1E4E517C4DB9}" destId="{4D0450E9-64A6-B649-8F42-1B5FEC1669B0}" srcOrd="4" destOrd="0" presId="urn:microsoft.com/office/officeart/2005/8/layout/lProcess2"/>
    <dgm:cxn modelId="{5E8A8914-3538-6B41-9182-E31E49F6F4C5}" type="presParOf" srcId="{2D238BFF-D8B5-DA49-86ED-ABE63233FFA1}" destId="{BE3A278A-4581-D446-89E2-1768F4090154}" srcOrd="1" destOrd="0" presId="urn:microsoft.com/office/officeart/2005/8/layout/lProcess2"/>
    <dgm:cxn modelId="{2ECFCFE9-5828-DD41-B465-1039E468CA75}" type="presParOf" srcId="{2D238BFF-D8B5-DA49-86ED-ABE63233FFA1}" destId="{638DDB2C-9147-5149-A8A5-E447E40AB745}" srcOrd="2" destOrd="0" presId="urn:microsoft.com/office/officeart/2005/8/layout/lProcess2"/>
    <dgm:cxn modelId="{BDA71290-32A5-9545-A472-DB4CE5035436}" type="presParOf" srcId="{638DDB2C-9147-5149-A8A5-E447E40AB745}" destId="{7FD2BF61-43A2-5842-AA4E-E7C101FB6F5A}" srcOrd="0" destOrd="0" presId="urn:microsoft.com/office/officeart/2005/8/layout/lProcess2"/>
    <dgm:cxn modelId="{FBC55CEB-DF0A-2F48-9083-0C8BFCCE8694}" type="presParOf" srcId="{638DDB2C-9147-5149-A8A5-E447E40AB745}" destId="{3578F00B-89EB-534E-B970-4E6A5B0BF0C8}" srcOrd="1" destOrd="0" presId="urn:microsoft.com/office/officeart/2005/8/layout/lProcess2"/>
    <dgm:cxn modelId="{7817595C-0CA6-914D-8F29-B60348066B3E}" type="presParOf" srcId="{638DDB2C-9147-5149-A8A5-E447E40AB745}" destId="{6544212D-F2F0-4D44-A8D3-43478B21A0B6}" srcOrd="2" destOrd="0" presId="urn:microsoft.com/office/officeart/2005/8/layout/lProcess2"/>
    <dgm:cxn modelId="{717F1976-28AB-7848-A1EF-D81BF76998EA}" type="presParOf" srcId="{6544212D-F2F0-4D44-A8D3-43478B21A0B6}" destId="{76154603-DA47-E249-A01B-96708DF83BDB}" srcOrd="0" destOrd="0" presId="urn:microsoft.com/office/officeart/2005/8/layout/lProcess2"/>
    <dgm:cxn modelId="{CE3350A7-04EB-944A-9A5F-F449EF21A7B9}" type="presParOf" srcId="{76154603-DA47-E249-A01B-96708DF83BDB}" destId="{0A3D4679-1C4D-5D44-8D69-0EEF00A83E49}" srcOrd="0" destOrd="0" presId="urn:microsoft.com/office/officeart/2005/8/layout/lProcess2"/>
    <dgm:cxn modelId="{11BB9D80-91B0-2E4C-B906-884BAB447941}" type="presParOf" srcId="{76154603-DA47-E249-A01B-96708DF83BDB}" destId="{6767391D-8803-414D-BF5B-1215ADAEDFB2}" srcOrd="1" destOrd="0" presId="urn:microsoft.com/office/officeart/2005/8/layout/lProcess2"/>
    <dgm:cxn modelId="{C1F0DAD1-2334-CD40-A35B-8010307BBB4F}" type="presParOf" srcId="{76154603-DA47-E249-A01B-96708DF83BDB}" destId="{15538DD4-532C-6A45-B5EF-8EBF19323015}" srcOrd="2" destOrd="0" presId="urn:microsoft.com/office/officeart/2005/8/layout/lProcess2"/>
    <dgm:cxn modelId="{C70C8B6D-AF96-3041-8B0E-B9A6AB066F2D}" type="presParOf" srcId="{76154603-DA47-E249-A01B-96708DF83BDB}" destId="{E4AAE0C3-DAFD-434A-98EE-2BC9D27B839B}" srcOrd="3" destOrd="0" presId="urn:microsoft.com/office/officeart/2005/8/layout/lProcess2"/>
    <dgm:cxn modelId="{20F78711-EAAA-6849-A0A5-54F83322DCD7}" type="presParOf" srcId="{76154603-DA47-E249-A01B-96708DF83BDB}" destId="{8949B593-C69B-6B40-BC86-6547394FB84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756A1EF-A7AA-194D-B08D-F850A20D035F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744AD78-27B4-5246-9E56-93BDA94883C5}">
      <dgm:prSet custT="1"/>
      <dgm:spPr/>
      <dgm:t>
        <a:bodyPr/>
        <a:lstStyle/>
        <a:p>
          <a:pPr rtl="0"/>
          <a:r>
            <a:rPr lang="en-US" sz="1400" dirty="0" smtClean="0"/>
            <a:t>A protocol for secure network communications designed to be relatively simple and inexpensive to implement</a:t>
          </a:r>
        </a:p>
      </dgm:t>
    </dgm:pt>
    <dgm:pt modelId="{2ED247AE-2DA1-5548-8F92-03A9E14D7CDA}" cxnId="{B5DD4064-9AC7-764F-81C9-8F4F3E4FFF2E}" type="parTrans">
      <dgm:prSet/>
      <dgm:spPr/>
      <dgm:t>
        <a:bodyPr/>
        <a:lstStyle/>
        <a:p>
          <a:endParaRPr lang="en-US"/>
        </a:p>
      </dgm:t>
    </dgm:pt>
    <dgm:pt modelId="{48DD9264-6FA1-E446-8766-14ACE7A3D74D}" cxnId="{B5DD4064-9AC7-764F-81C9-8F4F3E4FFF2E}" type="sibTrans">
      <dgm:prSet/>
      <dgm:spPr/>
      <dgm:t>
        <a:bodyPr/>
        <a:lstStyle/>
        <a:p>
          <a:endParaRPr lang="en-US"/>
        </a:p>
      </dgm:t>
    </dgm:pt>
    <dgm:pt modelId="{CFB7B681-A50F-4B4C-B52E-5D784D186394}">
      <dgm:prSet custT="1"/>
      <dgm:spPr/>
      <dgm:t>
        <a:bodyPr/>
        <a:lstStyle/>
        <a:p>
          <a:pPr rtl="0"/>
          <a:r>
            <a:rPr lang="en-US" sz="1400" dirty="0" smtClean="0"/>
            <a:t>The initial version, SSH1 was focused on providing a secure remote logon facility to replace TELNET and other remote logon schemes that provided no security</a:t>
          </a:r>
          <a:endParaRPr lang="en-US" sz="1400" dirty="0"/>
        </a:p>
      </dgm:t>
    </dgm:pt>
    <dgm:pt modelId="{60A379F6-F3E1-6046-BFC4-32D2C6DE5179}" cxnId="{92732B58-2330-7040-94B1-F112D31DA429}" type="parTrans">
      <dgm:prSet/>
      <dgm:spPr/>
      <dgm:t>
        <a:bodyPr/>
        <a:lstStyle/>
        <a:p>
          <a:endParaRPr lang="en-US"/>
        </a:p>
      </dgm:t>
    </dgm:pt>
    <dgm:pt modelId="{033348AB-DB64-F94D-A91C-68531CC5BD92}" cxnId="{92732B58-2330-7040-94B1-F112D31DA429}" type="sibTrans">
      <dgm:prSet/>
      <dgm:spPr/>
      <dgm:t>
        <a:bodyPr/>
        <a:lstStyle/>
        <a:p>
          <a:endParaRPr lang="en-US"/>
        </a:p>
      </dgm:t>
    </dgm:pt>
    <dgm:pt modelId="{42926E24-268F-8C40-9324-DDBFAFA3F3AB}">
      <dgm:prSet custT="1"/>
      <dgm:spPr/>
      <dgm:t>
        <a:bodyPr/>
        <a:lstStyle/>
        <a:p>
          <a:pPr rtl="0"/>
          <a:r>
            <a:rPr lang="en-US" sz="1400" dirty="0" smtClean="0"/>
            <a:t>SSH also provides a more general client/server capability and can be used for such network functions as file transfer and e-mail</a:t>
          </a:r>
          <a:endParaRPr lang="en-US" sz="1400" dirty="0"/>
        </a:p>
      </dgm:t>
    </dgm:pt>
    <dgm:pt modelId="{D4B0B6C5-BD74-5442-85EE-3F753470418E}" cxnId="{2AC47255-A395-374E-812F-BA049003470D}" type="parTrans">
      <dgm:prSet/>
      <dgm:spPr/>
      <dgm:t>
        <a:bodyPr/>
        <a:lstStyle/>
        <a:p>
          <a:endParaRPr lang="en-US"/>
        </a:p>
      </dgm:t>
    </dgm:pt>
    <dgm:pt modelId="{90108570-BCE5-A644-93A6-318F8E1FF0B6}" cxnId="{2AC47255-A395-374E-812F-BA049003470D}" type="sibTrans">
      <dgm:prSet/>
      <dgm:spPr/>
      <dgm:t>
        <a:bodyPr/>
        <a:lstStyle/>
        <a:p>
          <a:endParaRPr lang="en-US"/>
        </a:p>
      </dgm:t>
    </dgm:pt>
    <dgm:pt modelId="{F8D9B76B-7F66-EA44-90BF-D379E654F1BC}">
      <dgm:prSet custT="1"/>
      <dgm:spPr/>
      <dgm:t>
        <a:bodyPr/>
        <a:lstStyle/>
        <a:p>
          <a:pPr rtl="0"/>
          <a:r>
            <a:rPr lang="en-US" sz="1400" dirty="0" smtClean="0"/>
            <a:t>SSH2 fixes a number of security flaws in the original scheme</a:t>
          </a:r>
        </a:p>
      </dgm:t>
    </dgm:pt>
    <dgm:pt modelId="{80846952-9552-6947-9327-8D8338CEA0DE}" cxnId="{7EDA3D2A-AED3-2047-B43D-1E9AB29F0BC5}" type="parTrans">
      <dgm:prSet/>
      <dgm:spPr/>
      <dgm:t>
        <a:bodyPr/>
        <a:lstStyle/>
        <a:p>
          <a:endParaRPr lang="en-US"/>
        </a:p>
      </dgm:t>
    </dgm:pt>
    <dgm:pt modelId="{EC4F2EDA-EBE4-BB40-BF74-2B14D493A1DF}" cxnId="{7EDA3D2A-AED3-2047-B43D-1E9AB29F0BC5}" type="sibTrans">
      <dgm:prSet/>
      <dgm:spPr/>
      <dgm:t>
        <a:bodyPr/>
        <a:lstStyle/>
        <a:p>
          <a:endParaRPr lang="en-US"/>
        </a:p>
      </dgm:t>
    </dgm:pt>
    <dgm:pt modelId="{927EB38A-E06A-6840-8DE5-211CEE85306C}">
      <dgm:prSet custT="1"/>
      <dgm:spPr/>
      <dgm:t>
        <a:bodyPr/>
        <a:lstStyle/>
        <a:p>
          <a:pPr rtl="0"/>
          <a:r>
            <a:rPr lang="en-US" sz="1200" dirty="0" smtClean="0"/>
            <a:t>Is documented as a proposed standard in IETF </a:t>
          </a:r>
          <a:r>
            <a:rPr lang="en-US" sz="1200" dirty="0" err="1" smtClean="0"/>
            <a:t>RFCs</a:t>
          </a:r>
          <a:r>
            <a:rPr lang="en-US" sz="1200" dirty="0" smtClean="0"/>
            <a:t> 4250 through 4256</a:t>
          </a:r>
          <a:endParaRPr lang="en-US" sz="1200" dirty="0"/>
        </a:p>
      </dgm:t>
    </dgm:pt>
    <dgm:pt modelId="{89F25891-AC34-CE42-8643-B0E4C1935392}" cxnId="{C3387CB2-2429-FF42-97F9-5D734646B289}" type="parTrans">
      <dgm:prSet/>
      <dgm:spPr/>
      <dgm:t>
        <a:bodyPr/>
        <a:lstStyle/>
        <a:p>
          <a:endParaRPr lang="en-US"/>
        </a:p>
      </dgm:t>
    </dgm:pt>
    <dgm:pt modelId="{AE56EA95-F586-5240-BC44-87CAE0E0C397}" cxnId="{C3387CB2-2429-FF42-97F9-5D734646B289}" type="sibTrans">
      <dgm:prSet/>
      <dgm:spPr/>
      <dgm:t>
        <a:bodyPr/>
        <a:lstStyle/>
        <a:p>
          <a:endParaRPr lang="en-US"/>
        </a:p>
      </dgm:t>
    </dgm:pt>
    <dgm:pt modelId="{898CA541-FE5A-FF4A-9255-8C6A64B3666E}">
      <dgm:prSet custT="1"/>
      <dgm:spPr/>
      <dgm:t>
        <a:bodyPr/>
        <a:lstStyle/>
        <a:p>
          <a:pPr rtl="0"/>
          <a:r>
            <a:rPr lang="en-US" sz="1400" dirty="0" smtClean="0"/>
            <a:t>SSH client and server applications are widely available for most operating systems</a:t>
          </a:r>
        </a:p>
      </dgm:t>
    </dgm:pt>
    <dgm:pt modelId="{296D125A-48A7-C648-B2B3-06486922A312}" cxnId="{04D40A9F-115C-5F40-868D-AA7A02A63396}" type="parTrans">
      <dgm:prSet/>
      <dgm:spPr/>
      <dgm:t>
        <a:bodyPr/>
        <a:lstStyle/>
        <a:p>
          <a:endParaRPr lang="en-US"/>
        </a:p>
      </dgm:t>
    </dgm:pt>
    <dgm:pt modelId="{47D000C7-D942-A744-8E7F-A7962E9BC2B1}" cxnId="{04D40A9F-115C-5F40-868D-AA7A02A63396}" type="sibTrans">
      <dgm:prSet/>
      <dgm:spPr/>
      <dgm:t>
        <a:bodyPr/>
        <a:lstStyle/>
        <a:p>
          <a:endParaRPr lang="en-US"/>
        </a:p>
      </dgm:t>
    </dgm:pt>
    <dgm:pt modelId="{3D71B523-F233-924F-B793-216E16573958}">
      <dgm:prSet custT="1"/>
      <dgm:spPr/>
      <dgm:t>
        <a:bodyPr/>
        <a:lstStyle/>
        <a:p>
          <a:pPr rtl="0"/>
          <a:r>
            <a:rPr lang="en-US" sz="1200" dirty="0" smtClean="0"/>
            <a:t>Has become the method of choice for remote login and X tunneling</a:t>
          </a:r>
          <a:endParaRPr lang="en-US" sz="1200" dirty="0"/>
        </a:p>
      </dgm:t>
    </dgm:pt>
    <dgm:pt modelId="{F0437732-E063-BB48-91FA-2FB65E3FAF3E}" cxnId="{3E4FC89F-23A8-814D-A319-E73F0FEE1297}" type="parTrans">
      <dgm:prSet/>
      <dgm:spPr/>
      <dgm:t>
        <a:bodyPr/>
        <a:lstStyle/>
        <a:p>
          <a:endParaRPr lang="en-US"/>
        </a:p>
      </dgm:t>
    </dgm:pt>
    <dgm:pt modelId="{D682443F-DACD-C64E-A3FC-7F82FE5D712F}" cxnId="{3E4FC89F-23A8-814D-A319-E73F0FEE1297}" type="sibTrans">
      <dgm:prSet/>
      <dgm:spPr/>
      <dgm:t>
        <a:bodyPr/>
        <a:lstStyle/>
        <a:p>
          <a:endParaRPr lang="en-US"/>
        </a:p>
      </dgm:t>
    </dgm:pt>
    <dgm:pt modelId="{A71DF61A-8717-F541-A90F-A269CCC0BE68}">
      <dgm:prSet custT="1"/>
      <dgm:spPr/>
      <dgm:t>
        <a:bodyPr/>
        <a:lstStyle/>
        <a:p>
          <a:pPr rtl="0"/>
          <a:r>
            <a:rPr lang="en-US" sz="1200" dirty="0" smtClean="0"/>
            <a:t>Is rapidly becoming one of the most pervasive applications for encryption technology outside of embedded systems</a:t>
          </a:r>
          <a:endParaRPr lang="en-US" sz="1200" dirty="0"/>
        </a:p>
      </dgm:t>
    </dgm:pt>
    <dgm:pt modelId="{B18296FB-1085-3749-B14D-457FBE6B6FD5}" cxnId="{1E142AF9-20C7-CF48-810A-64648C911F48}" type="parTrans">
      <dgm:prSet/>
      <dgm:spPr/>
      <dgm:t>
        <a:bodyPr/>
        <a:lstStyle/>
        <a:p>
          <a:endParaRPr lang="en-US"/>
        </a:p>
      </dgm:t>
    </dgm:pt>
    <dgm:pt modelId="{F70BE2ED-E941-A544-A0EB-3FE908BEBBF8}" cxnId="{1E142AF9-20C7-CF48-810A-64648C911F48}" type="sibTrans">
      <dgm:prSet/>
      <dgm:spPr/>
      <dgm:t>
        <a:bodyPr/>
        <a:lstStyle/>
        <a:p>
          <a:endParaRPr lang="en-US"/>
        </a:p>
      </dgm:t>
    </dgm:pt>
    <dgm:pt modelId="{C4C4D5A0-00C9-4748-8E8C-8B90A905BCDA}" type="pres">
      <dgm:prSet presAssocID="{3756A1EF-A7AA-194D-B08D-F850A20D035F}" presName="compositeShape" presStyleCnt="0">
        <dgm:presLayoutVars>
          <dgm:chMax val="7"/>
          <dgm:dir/>
          <dgm:resizeHandles val="exact"/>
        </dgm:presLayoutVars>
      </dgm:prSet>
      <dgm:spPr/>
    </dgm:pt>
    <dgm:pt modelId="{BE95F79C-3779-9641-86F9-41B71D0EFB8D}" type="pres">
      <dgm:prSet presAssocID="{5744AD78-27B4-5246-9E56-93BDA94883C5}" presName="circ1" presStyleLbl="vennNode1" presStyleIdx="0" presStyleCnt="5"/>
      <dgm:spPr>
        <a:ln>
          <a:solidFill>
            <a:schemeClr val="tx2">
              <a:lumMod val="75000"/>
            </a:schemeClr>
          </a:solidFill>
        </a:ln>
      </dgm:spPr>
    </dgm:pt>
    <dgm:pt modelId="{9E0F2848-B81F-0647-86AC-605FA44547F1}" type="pres">
      <dgm:prSet presAssocID="{5744AD78-27B4-5246-9E56-93BDA94883C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C9ED159-B8F2-B645-AF6C-41AA87AA5DCD}" type="pres">
      <dgm:prSet presAssocID="{CFB7B681-A50F-4B4C-B52E-5D784D186394}" presName="circ2" presStyleLbl="vennNode1" presStyleIdx="1" presStyleCnt="5"/>
      <dgm:spPr>
        <a:ln>
          <a:solidFill>
            <a:schemeClr val="tx2">
              <a:lumMod val="75000"/>
            </a:schemeClr>
          </a:solidFill>
        </a:ln>
      </dgm:spPr>
    </dgm:pt>
    <dgm:pt modelId="{9729B67E-7F7E-7C42-BE9E-D6E84DF2EFA2}" type="pres">
      <dgm:prSet presAssocID="{CFB7B681-A50F-4B4C-B52E-5D784D18639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D9DD3D6-D62E-0E43-9597-323BCFD1FE44}" type="pres">
      <dgm:prSet presAssocID="{42926E24-268F-8C40-9324-DDBFAFA3F3AB}" presName="circ3" presStyleLbl="vennNode1" presStyleIdx="2" presStyleCnt="5"/>
      <dgm:spPr>
        <a:ln>
          <a:solidFill>
            <a:schemeClr val="tx2">
              <a:lumMod val="75000"/>
            </a:schemeClr>
          </a:solidFill>
        </a:ln>
      </dgm:spPr>
    </dgm:pt>
    <dgm:pt modelId="{9D8BBF0B-0E41-C941-BD2B-D2E6AEB8D500}" type="pres">
      <dgm:prSet presAssocID="{42926E24-268F-8C40-9324-DDBFAFA3F3A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4880C52-494B-2E44-9D04-E1CB3B7B52AB}" type="pres">
      <dgm:prSet presAssocID="{F8D9B76B-7F66-EA44-90BF-D379E654F1BC}" presName="circ4" presStyleLbl="vennNode1" presStyleIdx="3" presStyleCnt="5"/>
      <dgm:spPr>
        <a:ln>
          <a:solidFill>
            <a:schemeClr val="tx2">
              <a:lumMod val="75000"/>
            </a:schemeClr>
          </a:solidFill>
        </a:ln>
      </dgm:spPr>
    </dgm:pt>
    <dgm:pt modelId="{8E7C9912-89D3-4C41-8230-27CA7AE2247F}" type="pres">
      <dgm:prSet presAssocID="{F8D9B76B-7F66-EA44-90BF-D379E654F1B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1BC6099-4252-054E-876A-CD1D818CCB14}" type="pres">
      <dgm:prSet presAssocID="{898CA541-FE5A-FF4A-9255-8C6A64B3666E}" presName="circ5" presStyleLbl="vennNode1" presStyleIdx="4" presStyleCnt="5"/>
      <dgm:spPr>
        <a:ln>
          <a:solidFill>
            <a:schemeClr val="tx2">
              <a:lumMod val="75000"/>
            </a:schemeClr>
          </a:solidFill>
        </a:ln>
      </dgm:spPr>
    </dgm:pt>
    <dgm:pt modelId="{4FA535E4-9CFF-2B43-9F59-95A3030005B9}" type="pres">
      <dgm:prSet presAssocID="{898CA541-FE5A-FF4A-9255-8C6A64B3666E}" presName="circ5Tx" presStyleLbl="revTx" presStyleIdx="0" presStyleCnt="0" custLinFactNeighborX="-2797" custLinFactNeighborY="-13518">
        <dgm:presLayoutVars>
          <dgm:chMax val="0"/>
          <dgm:chPref val="0"/>
          <dgm:bulletEnabled val="1"/>
        </dgm:presLayoutVars>
      </dgm:prSet>
      <dgm:spPr/>
    </dgm:pt>
  </dgm:ptLst>
  <dgm:cxnLst>
    <dgm:cxn modelId="{7EDA3D2A-AED3-2047-B43D-1E9AB29F0BC5}" srcId="{3756A1EF-A7AA-194D-B08D-F850A20D035F}" destId="{F8D9B76B-7F66-EA44-90BF-D379E654F1BC}" srcOrd="3" destOrd="0" parTransId="{80846952-9552-6947-9327-8D8338CEA0DE}" sibTransId="{EC4F2EDA-EBE4-BB40-BF74-2B14D493A1DF}"/>
    <dgm:cxn modelId="{1E142AF9-20C7-CF48-810A-64648C911F48}" srcId="{898CA541-FE5A-FF4A-9255-8C6A64B3666E}" destId="{A71DF61A-8717-F541-A90F-A269CCC0BE68}" srcOrd="1" destOrd="0" parTransId="{B18296FB-1085-3749-B14D-457FBE6B6FD5}" sibTransId="{F70BE2ED-E941-A544-A0EB-3FE908BEBBF8}"/>
    <dgm:cxn modelId="{75C09D67-480E-6A4C-9E68-76C75A26C274}" type="presOf" srcId="{42926E24-268F-8C40-9324-DDBFAFA3F3AB}" destId="{9D8BBF0B-0E41-C941-BD2B-D2E6AEB8D500}" srcOrd="0" destOrd="0" presId="urn:microsoft.com/office/officeart/2005/8/layout/venn1"/>
    <dgm:cxn modelId="{C034829C-B17E-A447-8D82-22FCF9A9723A}" type="presOf" srcId="{5744AD78-27B4-5246-9E56-93BDA94883C5}" destId="{9E0F2848-B81F-0647-86AC-605FA44547F1}" srcOrd="0" destOrd="0" presId="urn:microsoft.com/office/officeart/2005/8/layout/venn1"/>
    <dgm:cxn modelId="{8B907B44-AE92-B248-BF17-D2AD9107B6C7}" type="presOf" srcId="{898CA541-FE5A-FF4A-9255-8C6A64B3666E}" destId="{4FA535E4-9CFF-2B43-9F59-95A3030005B9}" srcOrd="0" destOrd="0" presId="urn:microsoft.com/office/officeart/2005/8/layout/venn1"/>
    <dgm:cxn modelId="{2AC47255-A395-374E-812F-BA049003470D}" srcId="{3756A1EF-A7AA-194D-B08D-F850A20D035F}" destId="{42926E24-268F-8C40-9324-DDBFAFA3F3AB}" srcOrd="2" destOrd="0" parTransId="{D4B0B6C5-BD74-5442-85EE-3F753470418E}" sibTransId="{90108570-BCE5-A644-93A6-318F8E1FF0B6}"/>
    <dgm:cxn modelId="{EBE4EB58-C853-9E40-9FE5-247493D2E2FA}" type="presOf" srcId="{F8D9B76B-7F66-EA44-90BF-D379E654F1BC}" destId="{8E7C9912-89D3-4C41-8230-27CA7AE2247F}" srcOrd="0" destOrd="0" presId="urn:microsoft.com/office/officeart/2005/8/layout/venn1"/>
    <dgm:cxn modelId="{B5DD4064-9AC7-764F-81C9-8F4F3E4FFF2E}" srcId="{3756A1EF-A7AA-194D-B08D-F850A20D035F}" destId="{5744AD78-27B4-5246-9E56-93BDA94883C5}" srcOrd="0" destOrd="0" parTransId="{2ED247AE-2DA1-5548-8F92-03A9E14D7CDA}" sibTransId="{48DD9264-6FA1-E446-8766-14ACE7A3D74D}"/>
    <dgm:cxn modelId="{3E4FC89F-23A8-814D-A319-E73F0FEE1297}" srcId="{898CA541-FE5A-FF4A-9255-8C6A64B3666E}" destId="{3D71B523-F233-924F-B793-216E16573958}" srcOrd="0" destOrd="0" parTransId="{F0437732-E063-BB48-91FA-2FB65E3FAF3E}" sibTransId="{D682443F-DACD-C64E-A3FC-7F82FE5D712F}"/>
    <dgm:cxn modelId="{C3387CB2-2429-FF42-97F9-5D734646B289}" srcId="{F8D9B76B-7F66-EA44-90BF-D379E654F1BC}" destId="{927EB38A-E06A-6840-8DE5-211CEE85306C}" srcOrd="0" destOrd="0" parTransId="{89F25891-AC34-CE42-8643-B0E4C1935392}" sibTransId="{AE56EA95-F586-5240-BC44-87CAE0E0C397}"/>
    <dgm:cxn modelId="{EE58A3C8-081F-B442-B666-F4B921CBA33F}" type="presOf" srcId="{3756A1EF-A7AA-194D-B08D-F850A20D035F}" destId="{C4C4D5A0-00C9-4748-8E8C-8B90A905BCDA}" srcOrd="0" destOrd="0" presId="urn:microsoft.com/office/officeart/2005/8/layout/venn1"/>
    <dgm:cxn modelId="{92732B58-2330-7040-94B1-F112D31DA429}" srcId="{3756A1EF-A7AA-194D-B08D-F850A20D035F}" destId="{CFB7B681-A50F-4B4C-B52E-5D784D186394}" srcOrd="1" destOrd="0" parTransId="{60A379F6-F3E1-6046-BFC4-32D2C6DE5179}" sibTransId="{033348AB-DB64-F94D-A91C-68531CC5BD92}"/>
    <dgm:cxn modelId="{04D40A9F-115C-5F40-868D-AA7A02A63396}" srcId="{3756A1EF-A7AA-194D-B08D-F850A20D035F}" destId="{898CA541-FE5A-FF4A-9255-8C6A64B3666E}" srcOrd="4" destOrd="0" parTransId="{296D125A-48A7-C648-B2B3-06486922A312}" sibTransId="{47D000C7-D942-A744-8E7F-A7962E9BC2B1}"/>
    <dgm:cxn modelId="{6F89D20E-DD48-9643-8C1E-79A9795BFEC6}" type="presOf" srcId="{A71DF61A-8717-F541-A90F-A269CCC0BE68}" destId="{4FA535E4-9CFF-2B43-9F59-95A3030005B9}" srcOrd="0" destOrd="2" presId="urn:microsoft.com/office/officeart/2005/8/layout/venn1"/>
    <dgm:cxn modelId="{9F5D5B8B-991B-E942-8B98-87C643AE9A9F}" type="presOf" srcId="{CFB7B681-A50F-4B4C-B52E-5D784D186394}" destId="{9729B67E-7F7E-7C42-BE9E-D6E84DF2EFA2}" srcOrd="0" destOrd="0" presId="urn:microsoft.com/office/officeart/2005/8/layout/venn1"/>
    <dgm:cxn modelId="{E01FA61C-87C5-394F-A0F0-7667AB18A9B2}" type="presOf" srcId="{3D71B523-F233-924F-B793-216E16573958}" destId="{4FA535E4-9CFF-2B43-9F59-95A3030005B9}" srcOrd="0" destOrd="1" presId="urn:microsoft.com/office/officeart/2005/8/layout/venn1"/>
    <dgm:cxn modelId="{F0C0BC24-8B66-D44E-845C-8BDC9C0B3612}" type="presOf" srcId="{927EB38A-E06A-6840-8DE5-211CEE85306C}" destId="{8E7C9912-89D3-4C41-8230-27CA7AE2247F}" srcOrd="0" destOrd="1" presId="urn:microsoft.com/office/officeart/2005/8/layout/venn1"/>
    <dgm:cxn modelId="{516A5B03-2B13-A246-83C3-C29AFC5FFB03}" type="presParOf" srcId="{C4C4D5A0-00C9-4748-8E8C-8B90A905BCDA}" destId="{BE95F79C-3779-9641-86F9-41B71D0EFB8D}" srcOrd="0" destOrd="0" presId="urn:microsoft.com/office/officeart/2005/8/layout/venn1"/>
    <dgm:cxn modelId="{5366527A-0620-7845-BE87-4E33473813C8}" type="presParOf" srcId="{C4C4D5A0-00C9-4748-8E8C-8B90A905BCDA}" destId="{9E0F2848-B81F-0647-86AC-605FA44547F1}" srcOrd="1" destOrd="0" presId="urn:microsoft.com/office/officeart/2005/8/layout/venn1"/>
    <dgm:cxn modelId="{1C435631-95AC-7746-9D88-A386889B692D}" type="presParOf" srcId="{C4C4D5A0-00C9-4748-8E8C-8B90A905BCDA}" destId="{AC9ED159-B8F2-B645-AF6C-41AA87AA5DCD}" srcOrd="2" destOrd="0" presId="urn:microsoft.com/office/officeart/2005/8/layout/venn1"/>
    <dgm:cxn modelId="{6B4DDABF-8D9F-544A-B80E-CD4D62C046E3}" type="presParOf" srcId="{C4C4D5A0-00C9-4748-8E8C-8B90A905BCDA}" destId="{9729B67E-7F7E-7C42-BE9E-D6E84DF2EFA2}" srcOrd="3" destOrd="0" presId="urn:microsoft.com/office/officeart/2005/8/layout/venn1"/>
    <dgm:cxn modelId="{4F2F62E9-4BC0-AF40-94E7-B3574CBEB889}" type="presParOf" srcId="{C4C4D5A0-00C9-4748-8E8C-8B90A905BCDA}" destId="{ED9DD3D6-D62E-0E43-9597-323BCFD1FE44}" srcOrd="4" destOrd="0" presId="urn:microsoft.com/office/officeart/2005/8/layout/venn1"/>
    <dgm:cxn modelId="{1F28724B-ED39-0847-B4F2-C72C3ECB708A}" type="presParOf" srcId="{C4C4D5A0-00C9-4748-8E8C-8B90A905BCDA}" destId="{9D8BBF0B-0E41-C941-BD2B-D2E6AEB8D500}" srcOrd="5" destOrd="0" presId="urn:microsoft.com/office/officeart/2005/8/layout/venn1"/>
    <dgm:cxn modelId="{6E426C0E-FC15-204A-A420-1A0302A5FDC2}" type="presParOf" srcId="{C4C4D5A0-00C9-4748-8E8C-8B90A905BCDA}" destId="{24880C52-494B-2E44-9D04-E1CB3B7B52AB}" srcOrd="6" destOrd="0" presId="urn:microsoft.com/office/officeart/2005/8/layout/venn1"/>
    <dgm:cxn modelId="{93C09890-6DF3-1A45-9221-C7A2E45A51DB}" type="presParOf" srcId="{C4C4D5A0-00C9-4748-8E8C-8B90A905BCDA}" destId="{8E7C9912-89D3-4C41-8230-27CA7AE2247F}" srcOrd="7" destOrd="0" presId="urn:microsoft.com/office/officeart/2005/8/layout/venn1"/>
    <dgm:cxn modelId="{A939A291-424C-F84F-8C54-6BCD698082D9}" type="presParOf" srcId="{C4C4D5A0-00C9-4748-8E8C-8B90A905BCDA}" destId="{61BC6099-4252-054E-876A-CD1D818CCB14}" srcOrd="8" destOrd="0" presId="urn:microsoft.com/office/officeart/2005/8/layout/venn1"/>
    <dgm:cxn modelId="{E21298B6-1210-BD48-9CB4-1DC6A1294AA3}" type="presParOf" srcId="{C4C4D5A0-00C9-4748-8E8C-8B90A905BCDA}" destId="{4FA535E4-9CFF-2B43-9F59-95A3030005B9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4A61B90-0B60-134C-88B5-19BEFDB8D06C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EC3AD0-2BF2-8946-9C17-56B5111780DE}">
      <dgm:prSet custT="1"/>
      <dgm:spPr/>
      <dgm:t>
        <a:bodyPr/>
        <a:lstStyle/>
        <a:p>
          <a:r>
            <a:rPr lang="en-US" sz="1500" dirty="0" smtClean="0"/>
            <a:t>The remote execution of a program</a:t>
          </a:r>
        </a:p>
      </dgm:t>
    </dgm:pt>
    <dgm:pt modelId="{04A298C7-CC2B-8B4A-8E18-4BCD92E13D05}" cxnId="{690FD3BA-331C-4B4C-8C0F-E31FC579ACB9}" type="parTrans">
      <dgm:prSet/>
      <dgm:spPr/>
      <dgm:t>
        <a:bodyPr/>
        <a:lstStyle/>
        <a:p>
          <a:endParaRPr lang="en-US"/>
        </a:p>
      </dgm:t>
    </dgm:pt>
    <dgm:pt modelId="{723A8397-8E79-4648-A365-E54587F41914}" cxnId="{690FD3BA-331C-4B4C-8C0F-E31FC579ACB9}" type="sibTrans">
      <dgm:prSet/>
      <dgm:spPr/>
      <dgm:t>
        <a:bodyPr/>
        <a:lstStyle/>
        <a:p>
          <a:endParaRPr lang="en-US"/>
        </a:p>
      </dgm:t>
    </dgm:pt>
    <dgm:pt modelId="{478CDF13-A0DA-C741-8F12-4CD7887D0CE8}">
      <dgm:prSet custT="1"/>
      <dgm:spPr/>
      <dgm:t>
        <a:bodyPr/>
        <a:lstStyle/>
        <a:p>
          <a:r>
            <a:rPr lang="en-US" sz="1500" dirty="0" smtClean="0"/>
            <a:t>The program may be a shell, an application such as file transfer or e-mail, a system command, or some built-in subsystem</a:t>
          </a:r>
        </a:p>
      </dgm:t>
    </dgm:pt>
    <dgm:pt modelId="{8F76E9DF-797C-7B4B-B680-7718977C4893}" cxnId="{9529BE95-AB1E-2449-88F1-7E24A91126C7}" type="parTrans">
      <dgm:prSet/>
      <dgm:spPr/>
      <dgm:t>
        <a:bodyPr/>
        <a:lstStyle/>
        <a:p>
          <a:endParaRPr lang="en-US"/>
        </a:p>
      </dgm:t>
    </dgm:pt>
    <dgm:pt modelId="{0917A970-7B47-504E-8E4F-85C0A63A5FFB}" cxnId="{9529BE95-AB1E-2449-88F1-7E24A91126C7}" type="sibTrans">
      <dgm:prSet/>
      <dgm:spPr/>
      <dgm:t>
        <a:bodyPr/>
        <a:lstStyle/>
        <a:p>
          <a:endParaRPr lang="en-US"/>
        </a:p>
      </dgm:t>
    </dgm:pt>
    <dgm:pt modelId="{AF8E1F3F-7E6E-B14D-8ABF-25845E1FD183}">
      <dgm:prSet custT="1"/>
      <dgm:spPr/>
      <dgm:t>
        <a:bodyPr/>
        <a:lstStyle/>
        <a:p>
          <a:r>
            <a:rPr lang="en-US" sz="1500" dirty="0" smtClean="0"/>
            <a:t>Once a session channel is opened, subsequent requests are used to start the remote program</a:t>
          </a:r>
        </a:p>
      </dgm:t>
    </dgm:pt>
    <dgm:pt modelId="{E2815C98-FB0B-2A4E-B88E-DF7CD4315CB5}" cxnId="{F8762D51-CFF1-D146-832B-772C068D83A7}" type="parTrans">
      <dgm:prSet/>
      <dgm:spPr/>
      <dgm:t>
        <a:bodyPr/>
        <a:lstStyle/>
        <a:p>
          <a:endParaRPr lang="en-US"/>
        </a:p>
      </dgm:t>
    </dgm:pt>
    <dgm:pt modelId="{1E38BDAA-52DD-C448-B2DA-8E0447EF762D}" cxnId="{F8762D51-CFF1-D146-832B-772C068D83A7}" type="sibTrans">
      <dgm:prSet/>
      <dgm:spPr/>
      <dgm:t>
        <a:bodyPr/>
        <a:lstStyle/>
        <a:p>
          <a:endParaRPr lang="en-US"/>
        </a:p>
      </dgm:t>
    </dgm:pt>
    <dgm:pt modelId="{DF3DBA20-5434-CE40-B755-4C55F395FC10}">
      <dgm:prSet custT="1"/>
      <dgm:spPr/>
      <dgm:t>
        <a:bodyPr/>
        <a:lstStyle/>
        <a:p>
          <a:r>
            <a:rPr lang="en-US" sz="2000" dirty="0" smtClean="0"/>
            <a:t>X11</a:t>
          </a:r>
        </a:p>
      </dgm:t>
    </dgm:pt>
    <dgm:pt modelId="{F39226D5-11E9-1043-89F5-D49D95018949}" cxnId="{362B241E-E27B-7740-916A-2F22BBE3E1BB}" type="parTrans">
      <dgm:prSet/>
      <dgm:spPr/>
      <dgm:t>
        <a:bodyPr/>
        <a:lstStyle/>
        <a:p>
          <a:endParaRPr lang="en-US"/>
        </a:p>
      </dgm:t>
    </dgm:pt>
    <dgm:pt modelId="{A9305C7B-056F-7847-BF6C-E92A2B72F698}" cxnId="{362B241E-E27B-7740-916A-2F22BBE3E1BB}" type="sibTrans">
      <dgm:prSet/>
      <dgm:spPr/>
      <dgm:t>
        <a:bodyPr/>
        <a:lstStyle/>
        <a:p>
          <a:endParaRPr lang="en-US"/>
        </a:p>
      </dgm:t>
    </dgm:pt>
    <dgm:pt modelId="{D08EE2DC-9939-DE49-A97D-C60E114BCFE8}">
      <dgm:prSet custT="1"/>
      <dgm:spPr/>
      <dgm:t>
        <a:bodyPr/>
        <a:lstStyle/>
        <a:p>
          <a:r>
            <a:rPr lang="en-US" sz="1500" dirty="0" smtClean="0"/>
            <a:t>X allows applications to run on a network server but to be displayed on a desktop machine</a:t>
          </a:r>
        </a:p>
      </dgm:t>
    </dgm:pt>
    <dgm:pt modelId="{5BA12D17-9BE1-7746-8587-C6B2C5D3F1FC}" cxnId="{B8C1502B-17DB-0640-9307-FBE2F46C7429}" type="parTrans">
      <dgm:prSet/>
      <dgm:spPr/>
      <dgm:t>
        <a:bodyPr/>
        <a:lstStyle/>
        <a:p>
          <a:endParaRPr lang="en-US"/>
        </a:p>
      </dgm:t>
    </dgm:pt>
    <dgm:pt modelId="{4DA89964-3E99-D14F-BFCF-D05157908E0C}" cxnId="{B8C1502B-17DB-0640-9307-FBE2F46C7429}" type="sibTrans">
      <dgm:prSet/>
      <dgm:spPr/>
      <dgm:t>
        <a:bodyPr/>
        <a:lstStyle/>
        <a:p>
          <a:endParaRPr lang="en-US"/>
        </a:p>
      </dgm:t>
    </dgm:pt>
    <dgm:pt modelId="{ABAA92C3-B29A-9C4C-ACFE-407489FC0101}">
      <dgm:prSet custT="1"/>
      <dgm:spPr/>
      <dgm:t>
        <a:bodyPr/>
        <a:lstStyle/>
        <a:p>
          <a:r>
            <a:rPr lang="en-US" sz="2000" dirty="0" smtClean="0"/>
            <a:t>Forwarded-tcpip</a:t>
          </a:r>
        </a:p>
      </dgm:t>
    </dgm:pt>
    <dgm:pt modelId="{3446B172-7747-E749-9C7A-B7E4922B779A}" cxnId="{256C6760-F2B6-2C47-921E-C211AD22ACE9}" type="parTrans">
      <dgm:prSet/>
      <dgm:spPr/>
      <dgm:t>
        <a:bodyPr/>
        <a:lstStyle/>
        <a:p>
          <a:endParaRPr lang="en-US"/>
        </a:p>
      </dgm:t>
    </dgm:pt>
    <dgm:pt modelId="{8F0C7B18-6A2B-1A4F-93B9-AAF978702EFB}" cxnId="{256C6760-F2B6-2C47-921E-C211AD22ACE9}" type="sibTrans">
      <dgm:prSet/>
      <dgm:spPr/>
      <dgm:t>
        <a:bodyPr/>
        <a:lstStyle/>
        <a:p>
          <a:endParaRPr lang="en-US"/>
        </a:p>
      </dgm:t>
    </dgm:pt>
    <dgm:pt modelId="{281F673B-11DA-CF41-878C-CEB09F67B668}">
      <dgm:prSet custT="1"/>
      <dgm:spPr/>
      <dgm:t>
        <a:bodyPr/>
        <a:lstStyle/>
        <a:p>
          <a:r>
            <a:rPr lang="en-US" sz="1500" dirty="0" smtClean="0"/>
            <a:t>Remote port forwarding</a:t>
          </a:r>
        </a:p>
      </dgm:t>
    </dgm:pt>
    <dgm:pt modelId="{78F2CAD4-4532-A94C-9035-5B9C33215BBD}" cxnId="{FD0F7A0F-5672-9E49-AFB1-3546D29490C7}" type="parTrans">
      <dgm:prSet/>
      <dgm:spPr/>
      <dgm:t>
        <a:bodyPr/>
        <a:lstStyle/>
        <a:p>
          <a:endParaRPr lang="en-US"/>
        </a:p>
      </dgm:t>
    </dgm:pt>
    <dgm:pt modelId="{BC29F76D-2B58-5B4C-B3F5-0EB5DECAAC1F}" cxnId="{FD0F7A0F-5672-9E49-AFB1-3546D29490C7}" type="sibTrans">
      <dgm:prSet/>
      <dgm:spPr/>
      <dgm:t>
        <a:bodyPr/>
        <a:lstStyle/>
        <a:p>
          <a:endParaRPr lang="en-US"/>
        </a:p>
      </dgm:t>
    </dgm:pt>
    <dgm:pt modelId="{BDD32F27-DA80-1A4C-92F9-303799B84823}">
      <dgm:prSet custT="1"/>
      <dgm:spPr/>
      <dgm:t>
        <a:bodyPr/>
        <a:lstStyle/>
        <a:p>
          <a:r>
            <a:rPr lang="en-US" sz="2000" dirty="0" smtClean="0"/>
            <a:t>Direct-tcpip</a:t>
          </a:r>
        </a:p>
      </dgm:t>
    </dgm:pt>
    <dgm:pt modelId="{5518733A-CA46-6347-AAB8-F3DF190F402A}" cxnId="{EC6F3A0D-B6BF-B04D-B162-3C8A37442BE8}" type="parTrans">
      <dgm:prSet/>
      <dgm:spPr/>
      <dgm:t>
        <a:bodyPr/>
        <a:lstStyle/>
        <a:p>
          <a:endParaRPr lang="en-US"/>
        </a:p>
      </dgm:t>
    </dgm:pt>
    <dgm:pt modelId="{D6EE406D-5AC9-944B-9A3B-B35449E38276}" cxnId="{EC6F3A0D-B6BF-B04D-B162-3C8A37442BE8}" type="sibTrans">
      <dgm:prSet/>
      <dgm:spPr/>
      <dgm:t>
        <a:bodyPr/>
        <a:lstStyle/>
        <a:p>
          <a:endParaRPr lang="en-US"/>
        </a:p>
      </dgm:t>
    </dgm:pt>
    <dgm:pt modelId="{C35C0FE2-BA79-724A-8E28-F08803A4ABD7}">
      <dgm:prSet custT="1"/>
      <dgm:spPr/>
      <dgm:t>
        <a:bodyPr/>
        <a:lstStyle/>
        <a:p>
          <a:r>
            <a:rPr lang="en-US" sz="1500" dirty="0" smtClean="0"/>
            <a:t>Local port forwarding</a:t>
          </a:r>
          <a:endParaRPr lang="en-US" sz="1500" dirty="0"/>
        </a:p>
      </dgm:t>
    </dgm:pt>
    <dgm:pt modelId="{66CB0E7F-EE6C-9442-9E13-F66C43303FA8}" cxnId="{AC92575B-4F72-3949-888A-FA239EE82D38}" type="parTrans">
      <dgm:prSet/>
      <dgm:spPr/>
      <dgm:t>
        <a:bodyPr/>
        <a:lstStyle/>
        <a:p>
          <a:endParaRPr lang="en-US"/>
        </a:p>
      </dgm:t>
    </dgm:pt>
    <dgm:pt modelId="{5F7FC862-350C-EE4C-9C12-B3BF21B4264C}" cxnId="{AC92575B-4F72-3949-888A-FA239EE82D38}" type="sibTrans">
      <dgm:prSet/>
      <dgm:spPr/>
      <dgm:t>
        <a:bodyPr/>
        <a:lstStyle/>
        <a:p>
          <a:endParaRPr lang="en-US"/>
        </a:p>
      </dgm:t>
    </dgm:pt>
    <dgm:pt modelId="{1D1DE8B2-A18D-CA4B-9253-3E0DD1612FEB}">
      <dgm:prSet phldrT="[Text]" custT="1"/>
      <dgm:spPr/>
      <dgm:t>
        <a:bodyPr/>
        <a:lstStyle/>
        <a:p>
          <a:r>
            <a:rPr lang="en-US" sz="2000" dirty="0" smtClean="0"/>
            <a:t>Session</a:t>
          </a:r>
          <a:endParaRPr lang="en-US" sz="2000" dirty="0"/>
        </a:p>
      </dgm:t>
    </dgm:pt>
    <dgm:pt modelId="{61478217-3828-894C-BEE5-473E736C9208}" cxnId="{DCF4A2F9-08B9-944A-B3A0-9394BBCDC694}" type="parTrans">
      <dgm:prSet/>
      <dgm:spPr/>
      <dgm:t>
        <a:bodyPr/>
        <a:lstStyle/>
        <a:p>
          <a:endParaRPr lang="en-US"/>
        </a:p>
      </dgm:t>
    </dgm:pt>
    <dgm:pt modelId="{F2C94D35-4A5D-8744-A58E-B877142A512A}" cxnId="{DCF4A2F9-08B9-944A-B3A0-9394BBCDC694}" type="sibTrans">
      <dgm:prSet/>
      <dgm:spPr/>
      <dgm:t>
        <a:bodyPr/>
        <a:lstStyle/>
        <a:p>
          <a:endParaRPr lang="en-US"/>
        </a:p>
      </dgm:t>
    </dgm:pt>
    <dgm:pt modelId="{1D1DC175-156A-924D-A109-53FCAAFDB97E}">
      <dgm:prSet custT="1"/>
      <dgm:spPr/>
      <dgm:t>
        <a:bodyPr/>
        <a:lstStyle/>
        <a:p>
          <a:r>
            <a:rPr lang="en-US" sz="1500" dirty="0" smtClean="0"/>
            <a:t>Refers to the X Window System, a computer software system and network protocol that provides a graphical user interface (GUI) for networked computers</a:t>
          </a:r>
        </a:p>
      </dgm:t>
    </dgm:pt>
    <dgm:pt modelId="{B96C3BBC-DDF7-CB43-B510-45BE8C899658}" cxnId="{EF616390-8853-BF4C-9418-88A75C0AB110}" type="parTrans">
      <dgm:prSet/>
      <dgm:spPr/>
      <dgm:t>
        <a:bodyPr/>
        <a:lstStyle/>
        <a:p>
          <a:endParaRPr lang="en-US"/>
        </a:p>
      </dgm:t>
    </dgm:pt>
    <dgm:pt modelId="{30250446-C89B-2144-9994-9F12CA0F554E}" cxnId="{EF616390-8853-BF4C-9418-88A75C0AB110}" type="sibTrans">
      <dgm:prSet/>
      <dgm:spPr/>
      <dgm:t>
        <a:bodyPr/>
        <a:lstStyle/>
        <a:p>
          <a:endParaRPr lang="en-US"/>
        </a:p>
      </dgm:t>
    </dgm:pt>
    <dgm:pt modelId="{0E239BCA-0BF2-A34B-869D-243001118BC0}" type="pres">
      <dgm:prSet presAssocID="{54A61B90-0B60-134C-88B5-19BEFDB8D06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B012E6-36D6-6E41-B7AF-0AC273FB1682}" type="pres">
      <dgm:prSet presAssocID="{1D1DE8B2-A18D-CA4B-9253-3E0DD1612FEB}" presName="parentLin" presStyleCnt="0"/>
      <dgm:spPr/>
    </dgm:pt>
    <dgm:pt modelId="{71E02697-5FB8-8943-9445-E758B783B071}" type="pres">
      <dgm:prSet presAssocID="{1D1DE8B2-A18D-CA4B-9253-3E0DD1612FEB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1DA7454D-FB15-6140-8D23-6F5B2658B7F4}" type="pres">
      <dgm:prSet presAssocID="{1D1DE8B2-A18D-CA4B-9253-3E0DD1612FE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59E775-E845-8F4A-9301-2ED4BC010166}" type="pres">
      <dgm:prSet presAssocID="{1D1DE8B2-A18D-CA4B-9253-3E0DD1612FEB}" presName="negativeSpace" presStyleCnt="0"/>
      <dgm:spPr/>
    </dgm:pt>
    <dgm:pt modelId="{C2D14126-71F9-D548-8283-A86153BF8ED6}" type="pres">
      <dgm:prSet presAssocID="{1D1DE8B2-A18D-CA4B-9253-3E0DD1612FEB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152B64-4A5A-8F44-975C-9E4F712800A0}" type="pres">
      <dgm:prSet presAssocID="{F2C94D35-4A5D-8744-A58E-B877142A512A}" presName="spaceBetweenRectangles" presStyleCnt="0"/>
      <dgm:spPr/>
    </dgm:pt>
    <dgm:pt modelId="{EEB486B2-FDB7-D543-94BA-774D643D138F}" type="pres">
      <dgm:prSet presAssocID="{DF3DBA20-5434-CE40-B755-4C55F395FC10}" presName="parentLin" presStyleCnt="0"/>
      <dgm:spPr/>
    </dgm:pt>
    <dgm:pt modelId="{154AE793-69BC-9141-8580-52F97D70AF70}" type="pres">
      <dgm:prSet presAssocID="{DF3DBA20-5434-CE40-B755-4C55F395FC10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94C98E2-5987-B142-8AC5-A1F1B92E444E}" type="pres">
      <dgm:prSet presAssocID="{DF3DBA20-5434-CE40-B755-4C55F395FC1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F0A687-BD54-9C4B-B59F-09310464D376}" type="pres">
      <dgm:prSet presAssocID="{DF3DBA20-5434-CE40-B755-4C55F395FC10}" presName="negativeSpace" presStyleCnt="0"/>
      <dgm:spPr/>
    </dgm:pt>
    <dgm:pt modelId="{7B2CC914-732D-2F44-A8A4-0C509EBF996F}" type="pres">
      <dgm:prSet presAssocID="{DF3DBA20-5434-CE40-B755-4C55F395FC10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773E0-484C-7D4C-858B-2B55CFF87555}" type="pres">
      <dgm:prSet presAssocID="{A9305C7B-056F-7847-BF6C-E92A2B72F698}" presName="spaceBetweenRectangles" presStyleCnt="0"/>
      <dgm:spPr/>
    </dgm:pt>
    <dgm:pt modelId="{EB71180D-3F95-6045-8F75-8FC97205721E}" type="pres">
      <dgm:prSet presAssocID="{ABAA92C3-B29A-9C4C-ACFE-407489FC0101}" presName="parentLin" presStyleCnt="0"/>
      <dgm:spPr/>
    </dgm:pt>
    <dgm:pt modelId="{29924D9B-5B6A-1646-9B77-0F50E718178F}" type="pres">
      <dgm:prSet presAssocID="{ABAA92C3-B29A-9C4C-ACFE-407489FC0101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15748A55-C74F-0F40-B61B-FA184F21642F}" type="pres">
      <dgm:prSet presAssocID="{ABAA92C3-B29A-9C4C-ACFE-407489FC010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D540D7-2038-AC4A-A1B6-CFBBA1D233BD}" type="pres">
      <dgm:prSet presAssocID="{ABAA92C3-B29A-9C4C-ACFE-407489FC0101}" presName="negativeSpace" presStyleCnt="0"/>
      <dgm:spPr/>
    </dgm:pt>
    <dgm:pt modelId="{A4B3F52F-D8A5-1D49-9AF0-4EAC743BEC4A}" type="pres">
      <dgm:prSet presAssocID="{ABAA92C3-B29A-9C4C-ACFE-407489FC0101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FAD829-AE97-3844-A2D6-8A307731CD4E}" type="pres">
      <dgm:prSet presAssocID="{8F0C7B18-6A2B-1A4F-93B9-AAF978702EFB}" presName="spaceBetweenRectangles" presStyleCnt="0"/>
      <dgm:spPr/>
    </dgm:pt>
    <dgm:pt modelId="{1D1CE270-1261-E94B-AE1B-E2B7D0723142}" type="pres">
      <dgm:prSet presAssocID="{BDD32F27-DA80-1A4C-92F9-303799B84823}" presName="parentLin" presStyleCnt="0"/>
      <dgm:spPr/>
    </dgm:pt>
    <dgm:pt modelId="{3B8DB51D-1A7A-E748-83A4-566771FBA925}" type="pres">
      <dgm:prSet presAssocID="{BDD32F27-DA80-1A4C-92F9-303799B84823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9C78EE69-B943-B04D-855A-5D3B4103AF29}" type="pres">
      <dgm:prSet presAssocID="{BDD32F27-DA80-1A4C-92F9-303799B84823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FEE4D-A8E8-6941-8E29-5382D88D39BC}" type="pres">
      <dgm:prSet presAssocID="{BDD32F27-DA80-1A4C-92F9-303799B84823}" presName="negativeSpace" presStyleCnt="0"/>
      <dgm:spPr/>
    </dgm:pt>
    <dgm:pt modelId="{B4413AC2-262A-3441-A5BF-4F661BD54558}" type="pres">
      <dgm:prSet presAssocID="{BDD32F27-DA80-1A4C-92F9-303799B84823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931EAB-2585-EC4F-B9C3-38D794CE68C5}" type="presOf" srcId="{1D1DE8B2-A18D-CA4B-9253-3E0DD1612FEB}" destId="{1DA7454D-FB15-6140-8D23-6F5B2658B7F4}" srcOrd="1" destOrd="0" presId="urn:microsoft.com/office/officeart/2005/8/layout/list1"/>
    <dgm:cxn modelId="{A93E5F48-F788-D042-9219-161AF5C959A4}" type="presOf" srcId="{478CDF13-A0DA-C741-8F12-4CD7887D0CE8}" destId="{C2D14126-71F9-D548-8283-A86153BF8ED6}" srcOrd="0" destOrd="1" presId="urn:microsoft.com/office/officeart/2005/8/layout/list1"/>
    <dgm:cxn modelId="{69A46DAD-F814-FD4A-B087-E1F696EF2C0E}" type="presOf" srcId="{C8EC3AD0-2BF2-8946-9C17-56B5111780DE}" destId="{C2D14126-71F9-D548-8283-A86153BF8ED6}" srcOrd="0" destOrd="0" presId="urn:microsoft.com/office/officeart/2005/8/layout/list1"/>
    <dgm:cxn modelId="{387D51B0-8BFE-8243-A5D8-7CB75058DCE5}" type="presOf" srcId="{ABAA92C3-B29A-9C4C-ACFE-407489FC0101}" destId="{15748A55-C74F-0F40-B61B-FA184F21642F}" srcOrd="1" destOrd="0" presId="urn:microsoft.com/office/officeart/2005/8/layout/list1"/>
    <dgm:cxn modelId="{31F56659-0FDE-864C-80B5-EA5C508DD8DA}" type="presOf" srcId="{DF3DBA20-5434-CE40-B755-4C55F395FC10}" destId="{094C98E2-5987-B142-8AC5-A1F1B92E444E}" srcOrd="1" destOrd="0" presId="urn:microsoft.com/office/officeart/2005/8/layout/list1"/>
    <dgm:cxn modelId="{80CDFD64-B0E8-6341-8BF5-C349288EEB3D}" type="presOf" srcId="{ABAA92C3-B29A-9C4C-ACFE-407489FC0101}" destId="{29924D9B-5B6A-1646-9B77-0F50E718178F}" srcOrd="0" destOrd="0" presId="urn:microsoft.com/office/officeart/2005/8/layout/list1"/>
    <dgm:cxn modelId="{990ED4DB-5F59-E14C-8644-0E041D61678D}" type="presOf" srcId="{DF3DBA20-5434-CE40-B755-4C55F395FC10}" destId="{154AE793-69BC-9141-8580-52F97D70AF70}" srcOrd="0" destOrd="0" presId="urn:microsoft.com/office/officeart/2005/8/layout/list1"/>
    <dgm:cxn modelId="{362B241E-E27B-7740-916A-2F22BBE3E1BB}" srcId="{54A61B90-0B60-134C-88B5-19BEFDB8D06C}" destId="{DF3DBA20-5434-CE40-B755-4C55F395FC10}" srcOrd="1" destOrd="0" parTransId="{F39226D5-11E9-1043-89F5-D49D95018949}" sibTransId="{A9305C7B-056F-7847-BF6C-E92A2B72F698}"/>
    <dgm:cxn modelId="{9529BE95-AB1E-2449-88F1-7E24A91126C7}" srcId="{1D1DE8B2-A18D-CA4B-9253-3E0DD1612FEB}" destId="{478CDF13-A0DA-C741-8F12-4CD7887D0CE8}" srcOrd="1" destOrd="0" parTransId="{8F76E9DF-797C-7B4B-B680-7718977C4893}" sibTransId="{0917A970-7B47-504E-8E4F-85C0A63A5FFB}"/>
    <dgm:cxn modelId="{ECF6F046-F914-464A-B8AE-A403CC1BCABC}" type="presOf" srcId="{1D1DE8B2-A18D-CA4B-9253-3E0DD1612FEB}" destId="{71E02697-5FB8-8943-9445-E758B783B071}" srcOrd="0" destOrd="0" presId="urn:microsoft.com/office/officeart/2005/8/layout/list1"/>
    <dgm:cxn modelId="{19FD6415-3D73-9342-9FE2-271039A950C6}" type="presOf" srcId="{54A61B90-0B60-134C-88B5-19BEFDB8D06C}" destId="{0E239BCA-0BF2-A34B-869D-243001118BC0}" srcOrd="0" destOrd="0" presId="urn:microsoft.com/office/officeart/2005/8/layout/list1"/>
    <dgm:cxn modelId="{C3CB4C25-36BD-1C4B-89F2-01CF85CA9E5A}" type="presOf" srcId="{BDD32F27-DA80-1A4C-92F9-303799B84823}" destId="{3B8DB51D-1A7A-E748-83A4-566771FBA925}" srcOrd="0" destOrd="0" presId="urn:microsoft.com/office/officeart/2005/8/layout/list1"/>
    <dgm:cxn modelId="{FD0F7A0F-5672-9E49-AFB1-3546D29490C7}" srcId="{ABAA92C3-B29A-9C4C-ACFE-407489FC0101}" destId="{281F673B-11DA-CF41-878C-CEB09F67B668}" srcOrd="0" destOrd="0" parTransId="{78F2CAD4-4532-A94C-9035-5B9C33215BBD}" sibTransId="{BC29F76D-2B58-5B4C-B3F5-0EB5DECAAC1F}"/>
    <dgm:cxn modelId="{4F6B8578-39F3-AD45-BE3D-FB2A337233BD}" type="presOf" srcId="{D08EE2DC-9939-DE49-A97D-C60E114BCFE8}" destId="{7B2CC914-732D-2F44-A8A4-0C509EBF996F}" srcOrd="0" destOrd="1" presId="urn:microsoft.com/office/officeart/2005/8/layout/list1"/>
    <dgm:cxn modelId="{EF616390-8853-BF4C-9418-88A75C0AB110}" srcId="{DF3DBA20-5434-CE40-B755-4C55F395FC10}" destId="{1D1DC175-156A-924D-A109-53FCAAFDB97E}" srcOrd="0" destOrd="0" parTransId="{B96C3BBC-DDF7-CB43-B510-45BE8C899658}" sibTransId="{30250446-C89B-2144-9994-9F12CA0F554E}"/>
    <dgm:cxn modelId="{EC6F3A0D-B6BF-B04D-B162-3C8A37442BE8}" srcId="{54A61B90-0B60-134C-88B5-19BEFDB8D06C}" destId="{BDD32F27-DA80-1A4C-92F9-303799B84823}" srcOrd="3" destOrd="0" parTransId="{5518733A-CA46-6347-AAB8-F3DF190F402A}" sibTransId="{D6EE406D-5AC9-944B-9A3B-B35449E38276}"/>
    <dgm:cxn modelId="{B8C1502B-17DB-0640-9307-FBE2F46C7429}" srcId="{DF3DBA20-5434-CE40-B755-4C55F395FC10}" destId="{D08EE2DC-9939-DE49-A97D-C60E114BCFE8}" srcOrd="1" destOrd="0" parTransId="{5BA12D17-9BE1-7746-8587-C6B2C5D3F1FC}" sibTransId="{4DA89964-3E99-D14F-BFCF-D05157908E0C}"/>
    <dgm:cxn modelId="{C4D8A3D2-7068-4646-9BC6-68AEEE32B3A9}" type="presOf" srcId="{BDD32F27-DA80-1A4C-92F9-303799B84823}" destId="{9C78EE69-B943-B04D-855A-5D3B4103AF29}" srcOrd="1" destOrd="0" presId="urn:microsoft.com/office/officeart/2005/8/layout/list1"/>
    <dgm:cxn modelId="{571A58E3-5955-5F4C-820E-4B682F759BFC}" type="presOf" srcId="{1D1DC175-156A-924D-A109-53FCAAFDB97E}" destId="{7B2CC914-732D-2F44-A8A4-0C509EBF996F}" srcOrd="0" destOrd="0" presId="urn:microsoft.com/office/officeart/2005/8/layout/list1"/>
    <dgm:cxn modelId="{81650BD5-AAD4-1240-9D65-77144D22EAB1}" type="presOf" srcId="{AF8E1F3F-7E6E-B14D-8ABF-25845E1FD183}" destId="{C2D14126-71F9-D548-8283-A86153BF8ED6}" srcOrd="0" destOrd="2" presId="urn:microsoft.com/office/officeart/2005/8/layout/list1"/>
    <dgm:cxn modelId="{690FD3BA-331C-4B4C-8C0F-E31FC579ACB9}" srcId="{1D1DE8B2-A18D-CA4B-9253-3E0DD1612FEB}" destId="{C8EC3AD0-2BF2-8946-9C17-56B5111780DE}" srcOrd="0" destOrd="0" parTransId="{04A298C7-CC2B-8B4A-8E18-4BCD92E13D05}" sibTransId="{723A8397-8E79-4648-A365-E54587F41914}"/>
    <dgm:cxn modelId="{256C6760-F2B6-2C47-921E-C211AD22ACE9}" srcId="{54A61B90-0B60-134C-88B5-19BEFDB8D06C}" destId="{ABAA92C3-B29A-9C4C-ACFE-407489FC0101}" srcOrd="2" destOrd="0" parTransId="{3446B172-7747-E749-9C7A-B7E4922B779A}" sibTransId="{8F0C7B18-6A2B-1A4F-93B9-AAF978702EFB}"/>
    <dgm:cxn modelId="{F8762D51-CFF1-D146-832B-772C068D83A7}" srcId="{1D1DE8B2-A18D-CA4B-9253-3E0DD1612FEB}" destId="{AF8E1F3F-7E6E-B14D-8ABF-25845E1FD183}" srcOrd="2" destOrd="0" parTransId="{E2815C98-FB0B-2A4E-B88E-DF7CD4315CB5}" sibTransId="{1E38BDAA-52DD-C448-B2DA-8E0447EF762D}"/>
    <dgm:cxn modelId="{B2987DFD-2DE5-8C40-9433-36A039DEA68B}" type="presOf" srcId="{281F673B-11DA-CF41-878C-CEB09F67B668}" destId="{A4B3F52F-D8A5-1D49-9AF0-4EAC743BEC4A}" srcOrd="0" destOrd="0" presId="urn:microsoft.com/office/officeart/2005/8/layout/list1"/>
    <dgm:cxn modelId="{FABF0B35-ABCA-0E47-9893-B6E9FA42E00A}" type="presOf" srcId="{C35C0FE2-BA79-724A-8E28-F08803A4ABD7}" destId="{B4413AC2-262A-3441-A5BF-4F661BD54558}" srcOrd="0" destOrd="0" presId="urn:microsoft.com/office/officeart/2005/8/layout/list1"/>
    <dgm:cxn modelId="{DCF4A2F9-08B9-944A-B3A0-9394BBCDC694}" srcId="{54A61B90-0B60-134C-88B5-19BEFDB8D06C}" destId="{1D1DE8B2-A18D-CA4B-9253-3E0DD1612FEB}" srcOrd="0" destOrd="0" parTransId="{61478217-3828-894C-BEE5-473E736C9208}" sibTransId="{F2C94D35-4A5D-8744-A58E-B877142A512A}"/>
    <dgm:cxn modelId="{AC92575B-4F72-3949-888A-FA239EE82D38}" srcId="{BDD32F27-DA80-1A4C-92F9-303799B84823}" destId="{C35C0FE2-BA79-724A-8E28-F08803A4ABD7}" srcOrd="0" destOrd="0" parTransId="{66CB0E7F-EE6C-9442-9E13-F66C43303FA8}" sibTransId="{5F7FC862-350C-EE4C-9C12-B3BF21B4264C}"/>
    <dgm:cxn modelId="{363D99E0-692F-0646-9141-8E3D62701B52}" type="presParOf" srcId="{0E239BCA-0BF2-A34B-869D-243001118BC0}" destId="{6CB012E6-36D6-6E41-B7AF-0AC273FB1682}" srcOrd="0" destOrd="0" presId="urn:microsoft.com/office/officeart/2005/8/layout/list1"/>
    <dgm:cxn modelId="{2E33C2B0-1CE4-5C4D-9034-F28D6110AE77}" type="presParOf" srcId="{6CB012E6-36D6-6E41-B7AF-0AC273FB1682}" destId="{71E02697-5FB8-8943-9445-E758B783B071}" srcOrd="0" destOrd="0" presId="urn:microsoft.com/office/officeart/2005/8/layout/list1"/>
    <dgm:cxn modelId="{A8EADA8C-31E2-6C4E-8813-CD6756513333}" type="presParOf" srcId="{6CB012E6-36D6-6E41-B7AF-0AC273FB1682}" destId="{1DA7454D-FB15-6140-8D23-6F5B2658B7F4}" srcOrd="1" destOrd="0" presId="urn:microsoft.com/office/officeart/2005/8/layout/list1"/>
    <dgm:cxn modelId="{4363849C-55CA-F048-856E-5E4CD2F1A7CA}" type="presParOf" srcId="{0E239BCA-0BF2-A34B-869D-243001118BC0}" destId="{7659E775-E845-8F4A-9301-2ED4BC010166}" srcOrd="1" destOrd="0" presId="urn:microsoft.com/office/officeart/2005/8/layout/list1"/>
    <dgm:cxn modelId="{0D1D76EE-F974-3F49-BCE5-A934B880DCCB}" type="presParOf" srcId="{0E239BCA-0BF2-A34B-869D-243001118BC0}" destId="{C2D14126-71F9-D548-8283-A86153BF8ED6}" srcOrd="2" destOrd="0" presId="urn:microsoft.com/office/officeart/2005/8/layout/list1"/>
    <dgm:cxn modelId="{6B6769B3-FB92-1940-8CA0-6F3394E40CB7}" type="presParOf" srcId="{0E239BCA-0BF2-A34B-869D-243001118BC0}" destId="{33152B64-4A5A-8F44-975C-9E4F712800A0}" srcOrd="3" destOrd="0" presId="urn:microsoft.com/office/officeart/2005/8/layout/list1"/>
    <dgm:cxn modelId="{7F8F994E-90A7-9D43-9CDD-EC802384364E}" type="presParOf" srcId="{0E239BCA-0BF2-A34B-869D-243001118BC0}" destId="{EEB486B2-FDB7-D543-94BA-774D643D138F}" srcOrd="4" destOrd="0" presId="urn:microsoft.com/office/officeart/2005/8/layout/list1"/>
    <dgm:cxn modelId="{C472CD45-FDF5-0D47-BE66-55A849AA0140}" type="presParOf" srcId="{EEB486B2-FDB7-D543-94BA-774D643D138F}" destId="{154AE793-69BC-9141-8580-52F97D70AF70}" srcOrd="0" destOrd="0" presId="urn:microsoft.com/office/officeart/2005/8/layout/list1"/>
    <dgm:cxn modelId="{074EA0AE-6B35-CA49-8E9C-A8D5ED22E249}" type="presParOf" srcId="{EEB486B2-FDB7-D543-94BA-774D643D138F}" destId="{094C98E2-5987-B142-8AC5-A1F1B92E444E}" srcOrd="1" destOrd="0" presId="urn:microsoft.com/office/officeart/2005/8/layout/list1"/>
    <dgm:cxn modelId="{51308D24-0047-F648-952A-30D21CA90C44}" type="presParOf" srcId="{0E239BCA-0BF2-A34B-869D-243001118BC0}" destId="{D9F0A687-BD54-9C4B-B59F-09310464D376}" srcOrd="5" destOrd="0" presId="urn:microsoft.com/office/officeart/2005/8/layout/list1"/>
    <dgm:cxn modelId="{AFDD64D8-2395-F24F-A712-1F1AAA58DA15}" type="presParOf" srcId="{0E239BCA-0BF2-A34B-869D-243001118BC0}" destId="{7B2CC914-732D-2F44-A8A4-0C509EBF996F}" srcOrd="6" destOrd="0" presId="urn:microsoft.com/office/officeart/2005/8/layout/list1"/>
    <dgm:cxn modelId="{A3E44B4F-5F37-E44F-A53E-A5ED7AA9BE53}" type="presParOf" srcId="{0E239BCA-0BF2-A34B-869D-243001118BC0}" destId="{5FF773E0-484C-7D4C-858B-2B55CFF87555}" srcOrd="7" destOrd="0" presId="urn:microsoft.com/office/officeart/2005/8/layout/list1"/>
    <dgm:cxn modelId="{20963E85-AC87-B740-A4E6-07212951209B}" type="presParOf" srcId="{0E239BCA-0BF2-A34B-869D-243001118BC0}" destId="{EB71180D-3F95-6045-8F75-8FC97205721E}" srcOrd="8" destOrd="0" presId="urn:microsoft.com/office/officeart/2005/8/layout/list1"/>
    <dgm:cxn modelId="{A1993443-0B1A-AF4D-A84F-A47D9DE43E7E}" type="presParOf" srcId="{EB71180D-3F95-6045-8F75-8FC97205721E}" destId="{29924D9B-5B6A-1646-9B77-0F50E718178F}" srcOrd="0" destOrd="0" presId="urn:microsoft.com/office/officeart/2005/8/layout/list1"/>
    <dgm:cxn modelId="{B3F1628B-1C5E-0441-9738-F7CF027A55AD}" type="presParOf" srcId="{EB71180D-3F95-6045-8F75-8FC97205721E}" destId="{15748A55-C74F-0F40-B61B-FA184F21642F}" srcOrd="1" destOrd="0" presId="urn:microsoft.com/office/officeart/2005/8/layout/list1"/>
    <dgm:cxn modelId="{43ED63D8-602D-DF4C-B24A-00A340A9381C}" type="presParOf" srcId="{0E239BCA-0BF2-A34B-869D-243001118BC0}" destId="{EFD540D7-2038-AC4A-A1B6-CFBBA1D233BD}" srcOrd="9" destOrd="0" presId="urn:microsoft.com/office/officeart/2005/8/layout/list1"/>
    <dgm:cxn modelId="{641945A0-60FB-554C-B9DA-849AF2523E0F}" type="presParOf" srcId="{0E239BCA-0BF2-A34B-869D-243001118BC0}" destId="{A4B3F52F-D8A5-1D49-9AF0-4EAC743BEC4A}" srcOrd="10" destOrd="0" presId="urn:microsoft.com/office/officeart/2005/8/layout/list1"/>
    <dgm:cxn modelId="{6689D571-5857-4045-B304-7E92DFF7E289}" type="presParOf" srcId="{0E239BCA-0BF2-A34B-869D-243001118BC0}" destId="{78FAD829-AE97-3844-A2D6-8A307731CD4E}" srcOrd="11" destOrd="0" presId="urn:microsoft.com/office/officeart/2005/8/layout/list1"/>
    <dgm:cxn modelId="{C592B778-BDB2-F446-89C0-31E58144C9C2}" type="presParOf" srcId="{0E239BCA-0BF2-A34B-869D-243001118BC0}" destId="{1D1CE270-1261-E94B-AE1B-E2B7D0723142}" srcOrd="12" destOrd="0" presId="urn:microsoft.com/office/officeart/2005/8/layout/list1"/>
    <dgm:cxn modelId="{050608A9-F1FF-2842-8253-40E76C447B04}" type="presParOf" srcId="{1D1CE270-1261-E94B-AE1B-E2B7D0723142}" destId="{3B8DB51D-1A7A-E748-83A4-566771FBA925}" srcOrd="0" destOrd="0" presId="urn:microsoft.com/office/officeart/2005/8/layout/list1"/>
    <dgm:cxn modelId="{D8144BDC-5438-4F4A-BCF5-A8FC22597F87}" type="presParOf" srcId="{1D1CE270-1261-E94B-AE1B-E2B7D0723142}" destId="{9C78EE69-B943-B04D-855A-5D3B4103AF29}" srcOrd="1" destOrd="0" presId="urn:microsoft.com/office/officeart/2005/8/layout/list1"/>
    <dgm:cxn modelId="{E430F32E-343D-4F48-A598-74770AE2926A}" type="presParOf" srcId="{0E239BCA-0BF2-A34B-869D-243001118BC0}" destId="{5ECFEE4D-A8E8-6941-8E29-5382D88D39BC}" srcOrd="13" destOrd="0" presId="urn:microsoft.com/office/officeart/2005/8/layout/list1"/>
    <dgm:cxn modelId="{BEA118C4-F1E9-E64C-AC83-7693A7F14A8F}" type="presParOf" srcId="{0E239BCA-0BF2-A34B-869D-243001118BC0}" destId="{B4413AC2-262A-3441-A5BF-4F661BD5455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0EAE6FE-6C05-9C4C-A12E-631D03CB2CEC}">
      <dsp:nvSpPr>
        <dsp:cNvPr id="0" name=""/>
        <dsp:cNvSpPr/>
      </dsp:nvSpPr>
      <dsp:spPr>
        <a:xfrm>
          <a:off x="3352800" y="489"/>
          <a:ext cx="5029200" cy="1910581"/>
        </a:xfrm>
        <a:prstGeom prst="rightArrow">
          <a:avLst>
            <a:gd name="adj1" fmla="val 75000"/>
            <a:gd name="adj2" fmla="val 50000"/>
          </a:avLst>
        </a:prstGeom>
        <a:solidFill>
          <a:schemeClr val="bg1"/>
        </a:solidFill>
        <a:ln w="38100" cap="flat" cmpd="sng" algn="ctr">
          <a:solidFill>
            <a:schemeClr val="tx1"/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 transport that provides a suitable type of service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For SSL such connections are peer-to-peer relationships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Connections are transient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Every connection is associated with one session</a:t>
          </a:r>
        </a:p>
      </dsp:txBody>
      <dsp:txXfrm>
        <a:off x="3352800" y="489"/>
        <a:ext cx="5029200" cy="1910581"/>
      </dsp:txXfrm>
    </dsp:sp>
    <dsp:sp modelId="{08F34587-66FD-914A-A134-A9E7C3FE68E5}">
      <dsp:nvSpPr>
        <dsp:cNvPr id="0" name=""/>
        <dsp:cNvSpPr/>
      </dsp:nvSpPr>
      <dsp:spPr>
        <a:xfrm>
          <a:off x="0" y="489"/>
          <a:ext cx="3352800" cy="1910581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SSL connection</a:t>
          </a:r>
          <a:endParaRPr lang="en-US" sz="4400" kern="1200" dirty="0"/>
        </a:p>
      </dsp:txBody>
      <dsp:txXfrm>
        <a:off x="0" y="489"/>
        <a:ext cx="3352800" cy="1910581"/>
      </dsp:txXfrm>
    </dsp:sp>
    <dsp:sp modelId="{FFB34B9B-A8AE-644B-A060-E23965D28C28}">
      <dsp:nvSpPr>
        <dsp:cNvPr id="0" name=""/>
        <dsp:cNvSpPr/>
      </dsp:nvSpPr>
      <dsp:spPr>
        <a:xfrm>
          <a:off x="3352800" y="2102129"/>
          <a:ext cx="5029200" cy="1910581"/>
        </a:xfrm>
        <a:prstGeom prst="rightArrow">
          <a:avLst>
            <a:gd name="adj1" fmla="val 75000"/>
            <a:gd name="adj2" fmla="val 50000"/>
          </a:avLst>
        </a:prstGeom>
        <a:solidFill>
          <a:schemeClr val="bg1"/>
        </a:solidFill>
        <a:ln w="38100" cap="flat" cmpd="sng" algn="ctr">
          <a:solidFill>
            <a:schemeClr val="tx1"/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An association between a client and a server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Created by the Handshake Protocol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Define a set of cryptographic security parameters which can be shared among multiple connections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Are used to avoid the expensive negotiation of new security parameters for each connection</a:t>
          </a:r>
        </a:p>
      </dsp:txBody>
      <dsp:txXfrm>
        <a:off x="3352800" y="2102129"/>
        <a:ext cx="5029200" cy="1910581"/>
      </dsp:txXfrm>
    </dsp:sp>
    <dsp:sp modelId="{84B68B68-9B5C-664E-8A04-08D6CD31A688}">
      <dsp:nvSpPr>
        <dsp:cNvPr id="0" name=""/>
        <dsp:cNvSpPr/>
      </dsp:nvSpPr>
      <dsp:spPr>
        <a:xfrm>
          <a:off x="0" y="2102129"/>
          <a:ext cx="3352800" cy="1910581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SSL session</a:t>
          </a:r>
        </a:p>
      </dsp:txBody>
      <dsp:txXfrm>
        <a:off x="0" y="2102129"/>
        <a:ext cx="3352800" cy="1910581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978609A-B009-D04C-A3FA-8F8FE3A7D3B4}">
      <dsp:nvSpPr>
        <dsp:cNvPr id="0" name=""/>
        <dsp:cNvSpPr/>
      </dsp:nvSpPr>
      <dsp:spPr>
        <a:xfrm>
          <a:off x="3506" y="0"/>
          <a:ext cx="1385441" cy="49307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11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Session identifier</a:t>
          </a:r>
          <a:endParaRPr lang="en-US" sz="1700" kern="1200" dirty="0"/>
        </a:p>
      </dsp:txBody>
      <dsp:txXfrm>
        <a:off x="3506" y="0"/>
        <a:ext cx="1385441" cy="1479232"/>
      </dsp:txXfrm>
    </dsp:sp>
    <dsp:sp modelId="{F5B6A124-B107-574E-8267-A8251DC0F0D2}">
      <dsp:nvSpPr>
        <dsp:cNvPr id="0" name=""/>
        <dsp:cNvSpPr/>
      </dsp:nvSpPr>
      <dsp:spPr>
        <a:xfrm>
          <a:off x="142050" y="1479232"/>
          <a:ext cx="1108352" cy="320500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bg1"/>
              </a:solidFill>
            </a:rPr>
            <a:t>An arbitrary byte sequence chosen by the server to identify an active or resumable session state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142050" y="1479232"/>
        <a:ext cx="1108352" cy="3205003"/>
      </dsp:txXfrm>
    </dsp:sp>
    <dsp:sp modelId="{37720813-09DC-0D43-8726-FEF831974E71}">
      <dsp:nvSpPr>
        <dsp:cNvPr id="0" name=""/>
        <dsp:cNvSpPr/>
      </dsp:nvSpPr>
      <dsp:spPr>
        <a:xfrm>
          <a:off x="1492855" y="0"/>
          <a:ext cx="1385441" cy="49307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11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rgbClr val="000000"/>
              </a:solidFill>
            </a:rPr>
            <a:t>Peer certificate</a:t>
          </a:r>
          <a:endParaRPr lang="en-US" sz="1700" kern="1200" dirty="0">
            <a:solidFill>
              <a:srgbClr val="000000"/>
            </a:solidFill>
          </a:endParaRPr>
        </a:p>
      </dsp:txBody>
      <dsp:txXfrm>
        <a:off x="1492855" y="0"/>
        <a:ext cx="1385441" cy="1479232"/>
      </dsp:txXfrm>
    </dsp:sp>
    <dsp:sp modelId="{4BAC7494-6691-5540-9E84-64138A9590BF}">
      <dsp:nvSpPr>
        <dsp:cNvPr id="0" name=""/>
        <dsp:cNvSpPr/>
      </dsp:nvSpPr>
      <dsp:spPr>
        <a:xfrm>
          <a:off x="1631399" y="1479232"/>
          <a:ext cx="1108352" cy="320500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FFFFFF"/>
              </a:solidFill>
            </a:rPr>
            <a:t>An X509.v3 certificate of the peer; this element of the state may be null</a:t>
          </a:r>
          <a:endParaRPr lang="en-US" sz="1300" kern="1200" dirty="0">
            <a:solidFill>
              <a:srgbClr val="FFFFFF"/>
            </a:solidFill>
          </a:endParaRPr>
        </a:p>
      </dsp:txBody>
      <dsp:txXfrm>
        <a:off x="1631399" y="1479232"/>
        <a:ext cx="1108352" cy="3205003"/>
      </dsp:txXfrm>
    </dsp:sp>
    <dsp:sp modelId="{36DE3875-DEFB-7F4C-937C-9E976FA7A00B}">
      <dsp:nvSpPr>
        <dsp:cNvPr id="0" name=""/>
        <dsp:cNvSpPr/>
      </dsp:nvSpPr>
      <dsp:spPr>
        <a:xfrm>
          <a:off x="2982204" y="0"/>
          <a:ext cx="1385441" cy="49307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11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Compression method</a:t>
          </a:r>
          <a:endParaRPr lang="en-US" sz="1700" kern="1200" dirty="0"/>
        </a:p>
      </dsp:txBody>
      <dsp:txXfrm>
        <a:off x="2982204" y="0"/>
        <a:ext cx="1385441" cy="1479232"/>
      </dsp:txXfrm>
    </dsp:sp>
    <dsp:sp modelId="{A418C61E-2CF9-9744-86CB-49F4785FBC10}">
      <dsp:nvSpPr>
        <dsp:cNvPr id="0" name=""/>
        <dsp:cNvSpPr/>
      </dsp:nvSpPr>
      <dsp:spPr>
        <a:xfrm>
          <a:off x="3120749" y="1479232"/>
          <a:ext cx="1108352" cy="320500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The algorithm used to compress data prior to encryption</a:t>
          </a:r>
          <a:endParaRPr lang="en-US" sz="1300" kern="1200" dirty="0"/>
        </a:p>
      </dsp:txBody>
      <dsp:txXfrm>
        <a:off x="3120749" y="1479232"/>
        <a:ext cx="1108352" cy="3205003"/>
      </dsp:txXfrm>
    </dsp:sp>
    <dsp:sp modelId="{2E7FED49-57CD-7745-80D7-28C445B0D9DA}">
      <dsp:nvSpPr>
        <dsp:cNvPr id="0" name=""/>
        <dsp:cNvSpPr/>
      </dsp:nvSpPr>
      <dsp:spPr>
        <a:xfrm>
          <a:off x="4471554" y="0"/>
          <a:ext cx="1385441" cy="49307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Cipher</a:t>
          </a:r>
          <a:r>
            <a:rPr lang="en-US" sz="1700" kern="1200" dirty="0" smtClean="0"/>
            <a:t> </a:t>
          </a:r>
        </a:p>
        <a:p>
          <a:pPr lvl="0" algn="ctr" defTabSz="755650" rtl="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spec</a:t>
          </a:r>
          <a:endParaRPr lang="en-US" sz="1700" kern="1200" dirty="0"/>
        </a:p>
      </dsp:txBody>
      <dsp:txXfrm>
        <a:off x="4471554" y="0"/>
        <a:ext cx="1385441" cy="1479232"/>
      </dsp:txXfrm>
    </dsp:sp>
    <dsp:sp modelId="{CF5F0EF7-9814-CF4C-9A4C-692818C28C28}">
      <dsp:nvSpPr>
        <dsp:cNvPr id="0" name=""/>
        <dsp:cNvSpPr/>
      </dsp:nvSpPr>
      <dsp:spPr>
        <a:xfrm>
          <a:off x="4610098" y="1479232"/>
          <a:ext cx="1108352" cy="320500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Specifies the bulk data encryption algorithm and a hash algorithm used for MAC calculation; also defines cryptographic attributes such as the hash_size</a:t>
          </a:r>
          <a:endParaRPr lang="en-US" sz="1300" kern="1200" dirty="0"/>
        </a:p>
      </dsp:txBody>
      <dsp:txXfrm>
        <a:off x="4610098" y="1479232"/>
        <a:ext cx="1108352" cy="3205003"/>
      </dsp:txXfrm>
    </dsp:sp>
    <dsp:sp modelId="{E28B94FF-AA50-DA49-9E33-283EB97B697F}">
      <dsp:nvSpPr>
        <dsp:cNvPr id="0" name=""/>
        <dsp:cNvSpPr/>
      </dsp:nvSpPr>
      <dsp:spPr>
        <a:xfrm>
          <a:off x="5960903" y="0"/>
          <a:ext cx="1385441" cy="49307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Master</a:t>
          </a:r>
          <a:r>
            <a:rPr lang="en-US" sz="1700" kern="1200" dirty="0" smtClean="0"/>
            <a:t> </a:t>
          </a:r>
        </a:p>
        <a:p>
          <a:pPr lvl="0" algn="ctr" defTabSz="755650" rtl="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secret</a:t>
          </a:r>
          <a:endParaRPr lang="en-US" sz="1700" kern="1200" dirty="0"/>
        </a:p>
      </dsp:txBody>
      <dsp:txXfrm>
        <a:off x="5960903" y="0"/>
        <a:ext cx="1385441" cy="1479232"/>
      </dsp:txXfrm>
    </dsp:sp>
    <dsp:sp modelId="{BE87C3C9-B00C-F944-85FE-8E09483A0354}">
      <dsp:nvSpPr>
        <dsp:cNvPr id="0" name=""/>
        <dsp:cNvSpPr/>
      </dsp:nvSpPr>
      <dsp:spPr>
        <a:xfrm>
          <a:off x="6099447" y="1479232"/>
          <a:ext cx="1108352" cy="320500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48-byte secret shared between the client and the server</a:t>
          </a:r>
          <a:endParaRPr lang="en-US" sz="1300" kern="1200" dirty="0"/>
        </a:p>
      </dsp:txBody>
      <dsp:txXfrm>
        <a:off x="6099447" y="1479232"/>
        <a:ext cx="1108352" cy="3205003"/>
      </dsp:txXfrm>
    </dsp:sp>
    <dsp:sp modelId="{2087E774-7261-444D-9D7A-25920C44F10F}">
      <dsp:nvSpPr>
        <dsp:cNvPr id="0" name=""/>
        <dsp:cNvSpPr/>
      </dsp:nvSpPr>
      <dsp:spPr>
        <a:xfrm>
          <a:off x="7450252" y="0"/>
          <a:ext cx="1385441" cy="49307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Is</a:t>
          </a:r>
          <a:r>
            <a:rPr lang="en-US" sz="1700" kern="1200" dirty="0" smtClean="0"/>
            <a:t> </a:t>
          </a:r>
        </a:p>
        <a:p>
          <a:pPr lvl="0" algn="ctr" defTabSz="755650" rtl="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resumable</a:t>
          </a:r>
          <a:endParaRPr lang="en-US" sz="1700" kern="1200" dirty="0"/>
        </a:p>
      </dsp:txBody>
      <dsp:txXfrm>
        <a:off x="7450252" y="0"/>
        <a:ext cx="1385441" cy="1479232"/>
      </dsp:txXfrm>
    </dsp:sp>
    <dsp:sp modelId="{F83743C7-8ED2-464F-BBBA-644492BEC57B}">
      <dsp:nvSpPr>
        <dsp:cNvPr id="0" name=""/>
        <dsp:cNvSpPr/>
      </dsp:nvSpPr>
      <dsp:spPr>
        <a:xfrm>
          <a:off x="7588796" y="1479232"/>
          <a:ext cx="1108352" cy="320500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 flag indicating whether the session can be used to initiate new connections</a:t>
          </a:r>
          <a:endParaRPr lang="en-US" sz="1300" kern="1200" dirty="0"/>
        </a:p>
      </dsp:txBody>
      <dsp:txXfrm>
        <a:off x="7588796" y="1479232"/>
        <a:ext cx="1108352" cy="3205003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29A1AAE-CD42-3F47-93C9-E85F4D57A4EC}">
      <dsp:nvSpPr>
        <dsp:cNvPr id="0" name=""/>
        <dsp:cNvSpPr/>
      </dsp:nvSpPr>
      <dsp:spPr>
        <a:xfrm rot="5400000">
          <a:off x="2318057" y="-787381"/>
          <a:ext cx="773043" cy="254548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>
              <a:lumMod val="75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Byte sequences that are chosen by the server and client for each connection</a:t>
          </a:r>
          <a:endParaRPr lang="en-US" sz="1300" kern="1200" dirty="0"/>
        </a:p>
      </dsp:txBody>
      <dsp:txXfrm rot="5400000">
        <a:off x="2318057" y="-787381"/>
        <a:ext cx="773043" cy="2545486"/>
      </dsp:txXfrm>
    </dsp:sp>
    <dsp:sp modelId="{AB31F307-D6A3-5B4D-9204-68FD34BF8471}">
      <dsp:nvSpPr>
        <dsp:cNvPr id="0" name=""/>
        <dsp:cNvSpPr/>
      </dsp:nvSpPr>
      <dsp:spPr>
        <a:xfrm>
          <a:off x="0" y="2210"/>
          <a:ext cx="1431835" cy="966303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Server and client random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2210"/>
        <a:ext cx="1431835" cy="966303"/>
      </dsp:txXfrm>
    </dsp:sp>
    <dsp:sp modelId="{3EDCB463-4E72-F544-A3F9-973A619FE49F}">
      <dsp:nvSpPr>
        <dsp:cNvPr id="0" name=""/>
        <dsp:cNvSpPr/>
      </dsp:nvSpPr>
      <dsp:spPr>
        <a:xfrm rot="5400000">
          <a:off x="2318057" y="227237"/>
          <a:ext cx="773043" cy="254548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>
              <a:lumMod val="75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The secret key used in MAC operations on data sent by the server</a:t>
          </a:r>
          <a:endParaRPr lang="en-US" sz="1300" kern="1200" dirty="0"/>
        </a:p>
      </dsp:txBody>
      <dsp:txXfrm rot="5400000">
        <a:off x="2318057" y="227237"/>
        <a:ext cx="773043" cy="2545486"/>
      </dsp:txXfrm>
    </dsp:sp>
    <dsp:sp modelId="{D0357970-DB85-D24C-BDB1-176EEA4C36D2}">
      <dsp:nvSpPr>
        <dsp:cNvPr id="0" name=""/>
        <dsp:cNvSpPr/>
      </dsp:nvSpPr>
      <dsp:spPr>
        <a:xfrm>
          <a:off x="0" y="1016829"/>
          <a:ext cx="1431835" cy="966303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Server write MAC secret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1016829"/>
        <a:ext cx="1431835" cy="966303"/>
      </dsp:txXfrm>
    </dsp:sp>
    <dsp:sp modelId="{B002FAE3-04D6-7643-985B-65254FEA663E}">
      <dsp:nvSpPr>
        <dsp:cNvPr id="0" name=""/>
        <dsp:cNvSpPr/>
      </dsp:nvSpPr>
      <dsp:spPr>
        <a:xfrm rot="5400000">
          <a:off x="2318057" y="1241856"/>
          <a:ext cx="773043" cy="254548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>
              <a:lumMod val="75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The secret key used in MAC operations on data sent by the client</a:t>
          </a:r>
          <a:endParaRPr lang="en-US" sz="1300" kern="1200" dirty="0"/>
        </a:p>
      </dsp:txBody>
      <dsp:txXfrm rot="5400000">
        <a:off x="2318057" y="1241856"/>
        <a:ext cx="773043" cy="2545486"/>
      </dsp:txXfrm>
    </dsp:sp>
    <dsp:sp modelId="{73AC2C07-3E80-9E40-B584-66C4F03A2C76}">
      <dsp:nvSpPr>
        <dsp:cNvPr id="0" name=""/>
        <dsp:cNvSpPr/>
      </dsp:nvSpPr>
      <dsp:spPr>
        <a:xfrm>
          <a:off x="0" y="2031448"/>
          <a:ext cx="1431835" cy="966303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Client write MAC secret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2031448"/>
        <a:ext cx="1431835" cy="966303"/>
      </dsp:txXfrm>
    </dsp:sp>
    <dsp:sp modelId="{42B03287-F4B3-BD41-8DEA-3CDC6A7BBBCA}">
      <dsp:nvSpPr>
        <dsp:cNvPr id="0" name=""/>
        <dsp:cNvSpPr/>
      </dsp:nvSpPr>
      <dsp:spPr>
        <a:xfrm rot="5400000">
          <a:off x="2318057" y="2256475"/>
          <a:ext cx="773043" cy="254548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>
              <a:lumMod val="75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The secret encryption key for data encrypted by the server and decrypted by the client</a:t>
          </a:r>
          <a:endParaRPr lang="en-US" sz="1300" kern="1200" dirty="0"/>
        </a:p>
      </dsp:txBody>
      <dsp:txXfrm rot="5400000">
        <a:off x="2318057" y="2256475"/>
        <a:ext cx="773043" cy="2545486"/>
      </dsp:txXfrm>
    </dsp:sp>
    <dsp:sp modelId="{38EC38B6-367F-3F42-86DF-A57A3FC0697F}">
      <dsp:nvSpPr>
        <dsp:cNvPr id="0" name=""/>
        <dsp:cNvSpPr/>
      </dsp:nvSpPr>
      <dsp:spPr>
        <a:xfrm>
          <a:off x="0" y="3046067"/>
          <a:ext cx="1431835" cy="966303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Server write key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3046067"/>
        <a:ext cx="1431835" cy="966303"/>
      </dsp:txXfrm>
    </dsp:sp>
    <dsp:sp modelId="{F551B332-2D22-7746-90C7-D7539BCEEB2B}">
      <dsp:nvSpPr>
        <dsp:cNvPr id="0" name=""/>
        <dsp:cNvSpPr/>
      </dsp:nvSpPr>
      <dsp:spPr>
        <a:xfrm rot="5400000">
          <a:off x="2318057" y="3271094"/>
          <a:ext cx="773043" cy="254548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>
              <a:lumMod val="75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The symmetric encryption key for data encrypted by the client and decrypted by the server</a:t>
          </a:r>
          <a:endParaRPr lang="en-US" sz="1300" kern="1200" dirty="0"/>
        </a:p>
      </dsp:txBody>
      <dsp:txXfrm rot="5400000">
        <a:off x="2318057" y="3271094"/>
        <a:ext cx="773043" cy="2545486"/>
      </dsp:txXfrm>
    </dsp:sp>
    <dsp:sp modelId="{A2DA323E-ACDB-7A4C-8D6D-E929AAC15355}">
      <dsp:nvSpPr>
        <dsp:cNvPr id="0" name=""/>
        <dsp:cNvSpPr/>
      </dsp:nvSpPr>
      <dsp:spPr>
        <a:xfrm>
          <a:off x="0" y="4060686"/>
          <a:ext cx="1431835" cy="966303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Client write key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4060686"/>
        <a:ext cx="1431835" cy="966303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D4ABCB5-0C6A-7A48-B3CD-C704E06F7B05}">
      <dsp:nvSpPr>
        <dsp:cNvPr id="0" name=""/>
        <dsp:cNvSpPr/>
      </dsp:nvSpPr>
      <dsp:spPr>
        <a:xfrm rot="5400000">
          <a:off x="1433173" y="98659"/>
          <a:ext cx="1983629" cy="22823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>
              <a:lumMod val="75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When a block cipher in CBC mode is used, an initialization vector (IV) is maintained for each </a:t>
          </a:r>
          <a:r>
            <a:rPr lang="en-US" sz="1200" kern="1200" dirty="0" smtClean="0"/>
            <a:t>key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This </a:t>
          </a:r>
          <a:r>
            <a:rPr lang="en-US" sz="1200" kern="1200" dirty="0" smtClean="0"/>
            <a:t>field is first initialized by the SSL Handshake </a:t>
          </a:r>
          <a:r>
            <a:rPr lang="en-US" sz="1200" kern="1200" dirty="0" smtClean="0"/>
            <a:t>Protocol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The </a:t>
          </a:r>
          <a:r>
            <a:rPr lang="en-US" sz="1200" kern="1200" dirty="0" smtClean="0"/>
            <a:t>final ciphertext block from each record is preserved for use as the IV with the following record</a:t>
          </a:r>
          <a:endParaRPr lang="en-US" sz="1200" kern="1200" dirty="0"/>
        </a:p>
      </dsp:txBody>
      <dsp:txXfrm rot="5400000">
        <a:off x="1433173" y="98659"/>
        <a:ext cx="1983629" cy="2282342"/>
      </dsp:txXfrm>
    </dsp:sp>
    <dsp:sp modelId="{AAEC2D5B-2495-6F46-9A1B-08486F6FF577}">
      <dsp:nvSpPr>
        <dsp:cNvPr id="0" name=""/>
        <dsp:cNvSpPr/>
      </dsp:nvSpPr>
      <dsp:spPr>
        <a:xfrm>
          <a:off x="0" y="62"/>
          <a:ext cx="1283817" cy="24795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Initialization vectors</a:t>
          </a:r>
          <a:endParaRPr lang="en-US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62"/>
        <a:ext cx="1283817" cy="2479537"/>
      </dsp:txXfrm>
    </dsp:sp>
    <dsp:sp modelId="{DF27ABE6-AA87-E24C-8D06-3D4A4D91938C}">
      <dsp:nvSpPr>
        <dsp:cNvPr id="0" name=""/>
        <dsp:cNvSpPr/>
      </dsp:nvSpPr>
      <dsp:spPr>
        <a:xfrm rot="5400000">
          <a:off x="1315336" y="2702173"/>
          <a:ext cx="2219304" cy="22823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2">
              <a:lumMod val="75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Each party maintains separate sequence numbers for transmitted and received messages for each </a:t>
          </a:r>
          <a:r>
            <a:rPr lang="en-US" sz="1200" kern="1200" dirty="0" smtClean="0"/>
            <a:t>connection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When </a:t>
          </a:r>
          <a:r>
            <a:rPr lang="en-US" sz="1200" kern="1200" dirty="0" smtClean="0"/>
            <a:t>a party sends or receives a change cipher spec message, the appropriate sequence number is set to </a:t>
          </a:r>
          <a:r>
            <a:rPr lang="en-US" sz="1200" kern="1200" dirty="0" smtClean="0"/>
            <a:t>zero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Sequence </a:t>
          </a:r>
          <a:r>
            <a:rPr lang="en-US" sz="1200" kern="1200" dirty="0" smtClean="0"/>
            <a:t>numbers may not exceed 2</a:t>
          </a:r>
          <a:r>
            <a:rPr lang="en-US" sz="1200" kern="1200" baseline="30000" dirty="0" smtClean="0"/>
            <a:t>64</a:t>
          </a:r>
          <a:r>
            <a:rPr lang="en-US" sz="1200" kern="1200" dirty="0" smtClean="0"/>
            <a:t> - 1</a:t>
          </a:r>
          <a:endParaRPr lang="en-US" sz="1200" kern="1200" dirty="0"/>
        </a:p>
      </dsp:txBody>
      <dsp:txXfrm rot="5400000">
        <a:off x="1315336" y="2702173"/>
        <a:ext cx="2219304" cy="2282342"/>
      </dsp:txXfrm>
    </dsp:sp>
    <dsp:sp modelId="{DB48CF94-EB7F-4D41-9D55-8FAF07429072}">
      <dsp:nvSpPr>
        <dsp:cNvPr id="0" name=""/>
        <dsp:cNvSpPr/>
      </dsp:nvSpPr>
      <dsp:spPr>
        <a:xfrm>
          <a:off x="0" y="2603575"/>
          <a:ext cx="1283817" cy="24795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Sequence numbers</a:t>
          </a:r>
          <a:endParaRPr lang="en-US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2603575"/>
        <a:ext cx="1283817" cy="2479537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0155A75-2462-EE49-86D9-9B39655DE648}">
      <dsp:nvSpPr>
        <dsp:cNvPr id="0" name=""/>
        <dsp:cNvSpPr/>
      </dsp:nvSpPr>
      <dsp:spPr>
        <a:xfrm>
          <a:off x="5389892" y="3073139"/>
          <a:ext cx="91440" cy="5717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1773"/>
              </a:lnTo>
            </a:path>
          </a:pathLst>
        </a:custGeom>
        <a:noFill/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1B656-F77E-5D4E-8889-7AAEBF3D87A7}">
      <dsp:nvSpPr>
        <dsp:cNvPr id="0" name=""/>
        <dsp:cNvSpPr/>
      </dsp:nvSpPr>
      <dsp:spPr>
        <a:xfrm>
          <a:off x="4234178" y="1252967"/>
          <a:ext cx="1201433" cy="5717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9646"/>
              </a:lnTo>
              <a:lnTo>
                <a:pt x="1201433" y="389646"/>
              </a:lnTo>
              <a:lnTo>
                <a:pt x="1201433" y="571773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45CFD-1482-DF4B-A939-AC3B6E036518}">
      <dsp:nvSpPr>
        <dsp:cNvPr id="0" name=""/>
        <dsp:cNvSpPr/>
      </dsp:nvSpPr>
      <dsp:spPr>
        <a:xfrm>
          <a:off x="2987025" y="3073139"/>
          <a:ext cx="91440" cy="5717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1773"/>
              </a:lnTo>
            </a:path>
          </a:pathLst>
        </a:custGeom>
        <a:noFill/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F5B70-6FC5-8B42-9687-22C905936EC3}">
      <dsp:nvSpPr>
        <dsp:cNvPr id="0" name=""/>
        <dsp:cNvSpPr/>
      </dsp:nvSpPr>
      <dsp:spPr>
        <a:xfrm>
          <a:off x="3032745" y="1252967"/>
          <a:ext cx="1201433" cy="571773"/>
        </a:xfrm>
        <a:custGeom>
          <a:avLst/>
          <a:gdLst/>
          <a:ahLst/>
          <a:cxnLst/>
          <a:rect l="0" t="0" r="0" b="0"/>
          <a:pathLst>
            <a:path>
              <a:moveTo>
                <a:pt x="1201433" y="0"/>
              </a:moveTo>
              <a:lnTo>
                <a:pt x="1201433" y="389646"/>
              </a:lnTo>
              <a:lnTo>
                <a:pt x="0" y="389646"/>
              </a:lnTo>
              <a:lnTo>
                <a:pt x="0" y="571773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666DE-E450-DA48-BCC5-D4E78C652509}">
      <dsp:nvSpPr>
        <dsp:cNvPr id="0" name=""/>
        <dsp:cNvSpPr/>
      </dsp:nvSpPr>
      <dsp:spPr>
        <a:xfrm>
          <a:off x="3251187" y="4568"/>
          <a:ext cx="1965982" cy="124839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A3DAD9-D48B-6E44-AC45-1A0B7D662C92}">
      <dsp:nvSpPr>
        <dsp:cNvPr id="0" name=""/>
        <dsp:cNvSpPr/>
      </dsp:nvSpPr>
      <dsp:spPr>
        <a:xfrm>
          <a:off x="3469630" y="212088"/>
          <a:ext cx="1965982" cy="1248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SSL Record Protocol provides two services for SSL connections</a:t>
          </a:r>
          <a:endParaRPr lang="en-US" sz="1600" kern="1200" dirty="0"/>
        </a:p>
      </dsp:txBody>
      <dsp:txXfrm>
        <a:off x="3469630" y="212088"/>
        <a:ext cx="1965982" cy="1248398"/>
      </dsp:txXfrm>
    </dsp:sp>
    <dsp:sp modelId="{B1724726-A58F-7545-B2AE-99DC70D547B2}">
      <dsp:nvSpPr>
        <dsp:cNvPr id="0" name=""/>
        <dsp:cNvSpPr/>
      </dsp:nvSpPr>
      <dsp:spPr>
        <a:xfrm>
          <a:off x="2049753" y="1824740"/>
          <a:ext cx="1965982" cy="124839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CB980-0F0E-8D42-B504-833C27F91233}">
      <dsp:nvSpPr>
        <dsp:cNvPr id="0" name=""/>
        <dsp:cNvSpPr/>
      </dsp:nvSpPr>
      <dsp:spPr>
        <a:xfrm>
          <a:off x="2268196" y="2032260"/>
          <a:ext cx="1965982" cy="1248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Confidentiality</a:t>
          </a:r>
          <a:endParaRPr lang="en-US" sz="1600" b="1" i="0" kern="1200" dirty="0"/>
        </a:p>
      </dsp:txBody>
      <dsp:txXfrm>
        <a:off x="2268196" y="2032260"/>
        <a:ext cx="1965982" cy="1248398"/>
      </dsp:txXfrm>
    </dsp:sp>
    <dsp:sp modelId="{4A6CF63D-C2C1-AE4B-A256-642EC618AECC}">
      <dsp:nvSpPr>
        <dsp:cNvPr id="0" name=""/>
        <dsp:cNvSpPr/>
      </dsp:nvSpPr>
      <dsp:spPr>
        <a:xfrm>
          <a:off x="2049753" y="3644912"/>
          <a:ext cx="1965982" cy="124839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073AAC-82F5-1F48-A38E-5522B6070E19}">
      <dsp:nvSpPr>
        <dsp:cNvPr id="0" name=""/>
        <dsp:cNvSpPr/>
      </dsp:nvSpPr>
      <dsp:spPr>
        <a:xfrm>
          <a:off x="2268196" y="3852432"/>
          <a:ext cx="1965982" cy="1248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The Handshake Protocol defines a shared secret key that is used for conventional encryption of SSL payloads</a:t>
          </a:r>
          <a:endParaRPr lang="en-US" sz="1300" kern="1200" dirty="0"/>
        </a:p>
      </dsp:txBody>
      <dsp:txXfrm>
        <a:off x="2268196" y="3852432"/>
        <a:ext cx="1965982" cy="1248398"/>
      </dsp:txXfrm>
    </dsp:sp>
    <dsp:sp modelId="{0F8E1B80-58AD-1343-89E8-26802053649D}">
      <dsp:nvSpPr>
        <dsp:cNvPr id="0" name=""/>
        <dsp:cNvSpPr/>
      </dsp:nvSpPr>
      <dsp:spPr>
        <a:xfrm>
          <a:off x="4452621" y="1824740"/>
          <a:ext cx="1965982" cy="124839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6875EB-CA94-4E44-A012-9BB076991EF3}">
      <dsp:nvSpPr>
        <dsp:cNvPr id="0" name=""/>
        <dsp:cNvSpPr/>
      </dsp:nvSpPr>
      <dsp:spPr>
        <a:xfrm>
          <a:off x="4671063" y="2032260"/>
          <a:ext cx="1965982" cy="1248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Message integrity</a:t>
          </a:r>
          <a:endParaRPr lang="en-US" sz="1600" b="1" i="0" kern="1200" dirty="0"/>
        </a:p>
      </dsp:txBody>
      <dsp:txXfrm>
        <a:off x="4671063" y="2032260"/>
        <a:ext cx="1965982" cy="1248398"/>
      </dsp:txXfrm>
    </dsp:sp>
    <dsp:sp modelId="{8D55188E-69DA-EC4C-9CE9-02362F072450}">
      <dsp:nvSpPr>
        <dsp:cNvPr id="0" name=""/>
        <dsp:cNvSpPr/>
      </dsp:nvSpPr>
      <dsp:spPr>
        <a:xfrm>
          <a:off x="4452621" y="3644912"/>
          <a:ext cx="1965982" cy="124839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708691-E4DA-5243-B318-3C8F2C9C5C70}">
      <dsp:nvSpPr>
        <dsp:cNvPr id="0" name=""/>
        <dsp:cNvSpPr/>
      </dsp:nvSpPr>
      <dsp:spPr>
        <a:xfrm>
          <a:off x="4671063" y="3852432"/>
          <a:ext cx="1965982" cy="1248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The Handshake Protocol also defines a shared secret key that is used to form a message authentication code (MAC)</a:t>
          </a:r>
          <a:endParaRPr lang="en-US" sz="1300" kern="1200" dirty="0"/>
        </a:p>
      </dsp:txBody>
      <dsp:txXfrm>
        <a:off x="4671063" y="3852432"/>
        <a:ext cx="1965982" cy="1248398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3B77FC1-EAAF-3D4D-8FEA-8D00D5897F5A}">
      <dsp:nvSpPr>
        <dsp:cNvPr id="0" name=""/>
        <dsp:cNvSpPr/>
      </dsp:nvSpPr>
      <dsp:spPr>
        <a:xfrm>
          <a:off x="3789" y="0"/>
          <a:ext cx="3644919" cy="48672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For HTTPS, the agent acting as the HTTP client also acts as the TLS client</a:t>
          </a:r>
          <a:endParaRPr lang="en-US" sz="2500" kern="1200" dirty="0"/>
        </a:p>
      </dsp:txBody>
      <dsp:txXfrm>
        <a:off x="3789" y="0"/>
        <a:ext cx="3644919" cy="1460182"/>
      </dsp:txXfrm>
    </dsp:sp>
    <dsp:sp modelId="{DAE32E59-FCA5-F346-BB4B-6E1E5B7F2E7D}">
      <dsp:nvSpPr>
        <dsp:cNvPr id="0" name=""/>
        <dsp:cNvSpPr/>
      </dsp:nvSpPr>
      <dsp:spPr>
        <a:xfrm>
          <a:off x="368281" y="1460598"/>
          <a:ext cx="2915935" cy="95622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The client initiates a connection to the server on the appropriate port and then sends the TLS </a:t>
          </a:r>
          <a:r>
            <a:rPr lang="en-US" sz="1100" kern="1200" dirty="0" err="1" smtClean="0"/>
            <a:t>ClientHello</a:t>
          </a:r>
          <a:r>
            <a:rPr lang="en-US" sz="1100" kern="1200" dirty="0" smtClean="0"/>
            <a:t> to begin the TLS handshake</a:t>
          </a:r>
          <a:endParaRPr lang="en-US" sz="1100" kern="1200" dirty="0"/>
        </a:p>
      </dsp:txBody>
      <dsp:txXfrm>
        <a:off x="368281" y="1460598"/>
        <a:ext cx="2915935" cy="956224"/>
      </dsp:txXfrm>
    </dsp:sp>
    <dsp:sp modelId="{232BF530-E24A-B740-A595-5A9FA3B4EDFF}">
      <dsp:nvSpPr>
        <dsp:cNvPr id="0" name=""/>
        <dsp:cNvSpPr/>
      </dsp:nvSpPr>
      <dsp:spPr>
        <a:xfrm>
          <a:off x="368281" y="2563934"/>
          <a:ext cx="2915935" cy="95622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When the TLS handshake has finished, the client may then initiate the first HTTP request</a:t>
          </a:r>
          <a:endParaRPr lang="en-US" sz="1100" kern="1200" dirty="0"/>
        </a:p>
      </dsp:txBody>
      <dsp:txXfrm>
        <a:off x="368281" y="2563934"/>
        <a:ext cx="2915935" cy="956224"/>
      </dsp:txXfrm>
    </dsp:sp>
    <dsp:sp modelId="{4D0450E9-64A6-B649-8F42-1B5FEC1669B0}">
      <dsp:nvSpPr>
        <dsp:cNvPr id="0" name=""/>
        <dsp:cNvSpPr/>
      </dsp:nvSpPr>
      <dsp:spPr>
        <a:xfrm>
          <a:off x="368281" y="3667270"/>
          <a:ext cx="2915935" cy="95622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All HTTP data is to be sent as TLS application data</a:t>
          </a:r>
          <a:endParaRPr lang="en-US" sz="1100" kern="1200" dirty="0"/>
        </a:p>
      </dsp:txBody>
      <dsp:txXfrm>
        <a:off x="368281" y="3667270"/>
        <a:ext cx="2915935" cy="956224"/>
      </dsp:txXfrm>
    </dsp:sp>
    <dsp:sp modelId="{7FD2BF61-43A2-5842-AA4E-E7C101FB6F5A}">
      <dsp:nvSpPr>
        <dsp:cNvPr id="0" name=""/>
        <dsp:cNvSpPr/>
      </dsp:nvSpPr>
      <dsp:spPr>
        <a:xfrm>
          <a:off x="3922077" y="0"/>
          <a:ext cx="3644919" cy="48672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There are three levels of awareness of a connection in HTTPS:</a:t>
          </a:r>
          <a:endParaRPr lang="en-US" sz="2500" kern="1200" dirty="0"/>
        </a:p>
      </dsp:txBody>
      <dsp:txXfrm>
        <a:off x="3922077" y="0"/>
        <a:ext cx="3644919" cy="1460182"/>
      </dsp:txXfrm>
    </dsp:sp>
    <dsp:sp modelId="{0A3D4679-1C4D-5D44-8D69-0EEF00A83E49}">
      <dsp:nvSpPr>
        <dsp:cNvPr id="0" name=""/>
        <dsp:cNvSpPr/>
      </dsp:nvSpPr>
      <dsp:spPr>
        <a:xfrm>
          <a:off x="4286569" y="1460598"/>
          <a:ext cx="2915935" cy="95622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At the HTTP level, an HTTP client requests a connection to an HTTP server by sending a connection request to the next lowest layer</a:t>
          </a:r>
          <a:endParaRPr lang="en-US" sz="11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Typically the next lowest layer is TCP, but is may also be TLS/SSL</a:t>
          </a:r>
          <a:endParaRPr lang="en-US" sz="900" kern="1200" dirty="0"/>
        </a:p>
      </dsp:txBody>
      <dsp:txXfrm>
        <a:off x="4286569" y="1460598"/>
        <a:ext cx="2915935" cy="956224"/>
      </dsp:txXfrm>
    </dsp:sp>
    <dsp:sp modelId="{15538DD4-532C-6A45-B5EF-8EBF19323015}">
      <dsp:nvSpPr>
        <dsp:cNvPr id="0" name=""/>
        <dsp:cNvSpPr/>
      </dsp:nvSpPr>
      <dsp:spPr>
        <a:xfrm>
          <a:off x="4286569" y="2563934"/>
          <a:ext cx="2915935" cy="95622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At the level of TLS, a session is established between a TLS client and a TLS server</a:t>
          </a:r>
          <a:endParaRPr lang="en-US" sz="11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This session can support one or more connections at any time</a:t>
          </a:r>
          <a:endParaRPr lang="en-US" sz="900" kern="1200" dirty="0"/>
        </a:p>
      </dsp:txBody>
      <dsp:txXfrm>
        <a:off x="4286569" y="2563934"/>
        <a:ext cx="2915935" cy="956224"/>
      </dsp:txXfrm>
    </dsp:sp>
    <dsp:sp modelId="{8949B593-C69B-6B40-BC86-6547394FB842}">
      <dsp:nvSpPr>
        <dsp:cNvPr id="0" name=""/>
        <dsp:cNvSpPr/>
      </dsp:nvSpPr>
      <dsp:spPr>
        <a:xfrm>
          <a:off x="4286569" y="3667270"/>
          <a:ext cx="2915935" cy="95622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 TLS request to establish a connection begins with the establishment of a TCP connection between the TCP entity on the client side and the TCP entity on the server side</a:t>
          </a:r>
          <a:endParaRPr lang="en-US" sz="1100" kern="1200" dirty="0"/>
        </a:p>
      </dsp:txBody>
      <dsp:txXfrm>
        <a:off x="4286569" y="3667270"/>
        <a:ext cx="2915935" cy="956224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E95F79C-3779-9641-86F9-41B71D0EFB8D}">
      <dsp:nvSpPr>
        <dsp:cNvPr id="0" name=""/>
        <dsp:cNvSpPr/>
      </dsp:nvSpPr>
      <dsp:spPr>
        <a:xfrm>
          <a:off x="2920285" y="1408890"/>
          <a:ext cx="1730216" cy="173021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alpha val="50000"/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E0F2848-B81F-0647-86AC-605FA44547F1}">
      <dsp:nvSpPr>
        <dsp:cNvPr id="0" name=""/>
        <dsp:cNvSpPr/>
      </dsp:nvSpPr>
      <dsp:spPr>
        <a:xfrm>
          <a:off x="2781868" y="0"/>
          <a:ext cx="2007050" cy="116171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 protocol for secure network communications designed to be relatively simple and inexpensive to implement</a:t>
          </a:r>
        </a:p>
      </dsp:txBody>
      <dsp:txXfrm>
        <a:off x="2781868" y="0"/>
        <a:ext cx="2007050" cy="1161716"/>
      </dsp:txXfrm>
    </dsp:sp>
    <dsp:sp modelId="{AC9ED159-B8F2-B645-AF6C-41AA87AA5DCD}">
      <dsp:nvSpPr>
        <dsp:cNvPr id="0" name=""/>
        <dsp:cNvSpPr/>
      </dsp:nvSpPr>
      <dsp:spPr>
        <a:xfrm>
          <a:off x="3578459" y="1886924"/>
          <a:ext cx="1730216" cy="173021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alpha val="50000"/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729B67E-7F7E-7C42-BE9E-D6E84DF2EFA2}">
      <dsp:nvSpPr>
        <dsp:cNvPr id="0" name=""/>
        <dsp:cNvSpPr/>
      </dsp:nvSpPr>
      <dsp:spPr>
        <a:xfrm>
          <a:off x="5446401" y="1532477"/>
          <a:ext cx="1799424" cy="126058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initial version, SSH1 was focused on providing a secure remote logon facility to replace TELNET and other remote logon schemes that provided no security</a:t>
          </a:r>
          <a:endParaRPr lang="en-US" sz="1400" kern="1200" dirty="0"/>
        </a:p>
      </dsp:txBody>
      <dsp:txXfrm>
        <a:off x="5446401" y="1532477"/>
        <a:ext cx="1799424" cy="1260586"/>
      </dsp:txXfrm>
    </dsp:sp>
    <dsp:sp modelId="{ED9DD3D6-D62E-0E43-9597-323BCFD1FE44}">
      <dsp:nvSpPr>
        <dsp:cNvPr id="0" name=""/>
        <dsp:cNvSpPr/>
      </dsp:nvSpPr>
      <dsp:spPr>
        <a:xfrm>
          <a:off x="3327232" y="2661072"/>
          <a:ext cx="1730216" cy="173021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alpha val="50000"/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D8BBF0B-0E41-C941-BD2B-D2E6AEB8D500}">
      <dsp:nvSpPr>
        <dsp:cNvPr id="0" name=""/>
        <dsp:cNvSpPr/>
      </dsp:nvSpPr>
      <dsp:spPr>
        <a:xfrm>
          <a:off x="5169566" y="3682888"/>
          <a:ext cx="1799424" cy="126058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SSH also provides a more general client/server capability and can be used for such network functions as file transfer and e-mail</a:t>
          </a:r>
          <a:endParaRPr lang="en-US" sz="1400" kern="1200" dirty="0"/>
        </a:p>
      </dsp:txBody>
      <dsp:txXfrm>
        <a:off x="5169566" y="3682888"/>
        <a:ext cx="1799424" cy="1260586"/>
      </dsp:txXfrm>
    </dsp:sp>
    <dsp:sp modelId="{24880C52-494B-2E44-9D04-E1CB3B7B52AB}">
      <dsp:nvSpPr>
        <dsp:cNvPr id="0" name=""/>
        <dsp:cNvSpPr/>
      </dsp:nvSpPr>
      <dsp:spPr>
        <a:xfrm>
          <a:off x="2513338" y="2661072"/>
          <a:ext cx="1730216" cy="173021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alpha val="50000"/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E7C9912-89D3-4C41-8230-27CA7AE2247F}">
      <dsp:nvSpPr>
        <dsp:cNvPr id="0" name=""/>
        <dsp:cNvSpPr/>
      </dsp:nvSpPr>
      <dsp:spPr>
        <a:xfrm>
          <a:off x="601795" y="3682888"/>
          <a:ext cx="1799424" cy="126058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SSH2 fixes a number of security flaws in the original scheme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documented as a proposed standard in IETF </a:t>
          </a:r>
          <a:r>
            <a:rPr lang="en-US" sz="1200" kern="1200" dirty="0" err="1" smtClean="0"/>
            <a:t>RFCs</a:t>
          </a:r>
          <a:r>
            <a:rPr lang="en-US" sz="1200" kern="1200" dirty="0" smtClean="0"/>
            <a:t> 4250 through 4256</a:t>
          </a:r>
          <a:endParaRPr lang="en-US" sz="1200" kern="1200" dirty="0"/>
        </a:p>
      </dsp:txBody>
      <dsp:txXfrm>
        <a:off x="601795" y="3682888"/>
        <a:ext cx="1799424" cy="1260586"/>
      </dsp:txXfrm>
    </dsp:sp>
    <dsp:sp modelId="{61BC6099-4252-054E-876A-CD1D818CCB14}">
      <dsp:nvSpPr>
        <dsp:cNvPr id="0" name=""/>
        <dsp:cNvSpPr/>
      </dsp:nvSpPr>
      <dsp:spPr>
        <a:xfrm>
          <a:off x="2262111" y="1886924"/>
          <a:ext cx="1730216" cy="173021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alpha val="50000"/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FA535E4-9CFF-2B43-9F59-95A3030005B9}">
      <dsp:nvSpPr>
        <dsp:cNvPr id="0" name=""/>
        <dsp:cNvSpPr/>
      </dsp:nvSpPr>
      <dsp:spPr>
        <a:xfrm>
          <a:off x="274631" y="1362071"/>
          <a:ext cx="1799424" cy="126058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SSH client and server applications are widely available for most operating systems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Has become the method of choice for remote login and X tunneling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Is rapidly becoming one of the most pervasive applications for encryption technology outside of embedded systems</a:t>
          </a:r>
          <a:endParaRPr lang="en-US" sz="1200" kern="1200" dirty="0"/>
        </a:p>
      </dsp:txBody>
      <dsp:txXfrm>
        <a:off x="274631" y="1362071"/>
        <a:ext cx="1799424" cy="1260586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2D14126-71F9-D548-8283-A86153BF8ED6}">
      <dsp:nvSpPr>
        <dsp:cNvPr id="0" name=""/>
        <dsp:cNvSpPr/>
      </dsp:nvSpPr>
      <dsp:spPr>
        <a:xfrm>
          <a:off x="0" y="192877"/>
          <a:ext cx="8686800" cy="1455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192" tIns="229108" rIns="67419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The remote execution of a program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The program may be a shell, an application such as file transfer or e-mail, a system command, or some built-in subsystem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Once a session channel is opened, subsequent requests are used to start the remote program</a:t>
          </a:r>
        </a:p>
      </dsp:txBody>
      <dsp:txXfrm>
        <a:off x="0" y="192877"/>
        <a:ext cx="8686800" cy="1455300"/>
      </dsp:txXfrm>
    </dsp:sp>
    <dsp:sp modelId="{1DA7454D-FB15-6140-8D23-6F5B2658B7F4}">
      <dsp:nvSpPr>
        <dsp:cNvPr id="0" name=""/>
        <dsp:cNvSpPr/>
      </dsp:nvSpPr>
      <dsp:spPr>
        <a:xfrm>
          <a:off x="434340" y="30517"/>
          <a:ext cx="6080760" cy="32472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9838" tIns="0" rIns="22983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Session</a:t>
          </a:r>
          <a:endParaRPr lang="en-US" sz="2000" kern="1200" dirty="0"/>
        </a:p>
      </dsp:txBody>
      <dsp:txXfrm>
        <a:off x="434340" y="30517"/>
        <a:ext cx="6080760" cy="324720"/>
      </dsp:txXfrm>
    </dsp:sp>
    <dsp:sp modelId="{7B2CC914-732D-2F44-A8A4-0C509EBF996F}">
      <dsp:nvSpPr>
        <dsp:cNvPr id="0" name=""/>
        <dsp:cNvSpPr/>
      </dsp:nvSpPr>
      <dsp:spPr>
        <a:xfrm>
          <a:off x="0" y="1869937"/>
          <a:ext cx="868680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192" tIns="229108" rIns="67419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Refers to the X Window System, a computer software system and network protocol that provides a graphical user interface (GUI) for networked computers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X allows applications to run on a network server but to be displayed on a desktop machine</a:t>
          </a:r>
        </a:p>
      </dsp:txBody>
      <dsp:txXfrm>
        <a:off x="0" y="1869937"/>
        <a:ext cx="8686800" cy="1212750"/>
      </dsp:txXfrm>
    </dsp:sp>
    <dsp:sp modelId="{094C98E2-5987-B142-8AC5-A1F1B92E444E}">
      <dsp:nvSpPr>
        <dsp:cNvPr id="0" name=""/>
        <dsp:cNvSpPr/>
      </dsp:nvSpPr>
      <dsp:spPr>
        <a:xfrm>
          <a:off x="434340" y="1707577"/>
          <a:ext cx="6080760" cy="32472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9838" tIns="0" rIns="22983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X11</a:t>
          </a:r>
        </a:p>
      </dsp:txBody>
      <dsp:txXfrm>
        <a:off x="434340" y="1707577"/>
        <a:ext cx="6080760" cy="324720"/>
      </dsp:txXfrm>
    </dsp:sp>
    <dsp:sp modelId="{A4B3F52F-D8A5-1D49-9AF0-4EAC743BEC4A}">
      <dsp:nvSpPr>
        <dsp:cNvPr id="0" name=""/>
        <dsp:cNvSpPr/>
      </dsp:nvSpPr>
      <dsp:spPr>
        <a:xfrm>
          <a:off x="0" y="3304447"/>
          <a:ext cx="8686800" cy="5457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192" tIns="229108" rIns="67419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Remote port forwarding</a:t>
          </a:r>
        </a:p>
      </dsp:txBody>
      <dsp:txXfrm>
        <a:off x="0" y="3304447"/>
        <a:ext cx="8686800" cy="545737"/>
      </dsp:txXfrm>
    </dsp:sp>
    <dsp:sp modelId="{15748A55-C74F-0F40-B61B-FA184F21642F}">
      <dsp:nvSpPr>
        <dsp:cNvPr id="0" name=""/>
        <dsp:cNvSpPr/>
      </dsp:nvSpPr>
      <dsp:spPr>
        <a:xfrm>
          <a:off x="434340" y="3142087"/>
          <a:ext cx="6080760" cy="32472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9838" tIns="0" rIns="22983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Forwarded-tcpip</a:t>
          </a:r>
        </a:p>
      </dsp:txBody>
      <dsp:txXfrm>
        <a:off x="434340" y="3142087"/>
        <a:ext cx="6080760" cy="324720"/>
      </dsp:txXfrm>
    </dsp:sp>
    <dsp:sp modelId="{B4413AC2-262A-3441-A5BF-4F661BD54558}">
      <dsp:nvSpPr>
        <dsp:cNvPr id="0" name=""/>
        <dsp:cNvSpPr/>
      </dsp:nvSpPr>
      <dsp:spPr>
        <a:xfrm>
          <a:off x="0" y="4071945"/>
          <a:ext cx="8686800" cy="5457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4192" tIns="229108" rIns="67419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Local port forwarding</a:t>
          </a:r>
          <a:endParaRPr lang="en-US" sz="1500" kern="1200" dirty="0"/>
        </a:p>
      </dsp:txBody>
      <dsp:txXfrm>
        <a:off x="0" y="4071945"/>
        <a:ext cx="8686800" cy="545737"/>
      </dsp:txXfrm>
    </dsp:sp>
    <dsp:sp modelId="{9C78EE69-B943-B04D-855A-5D3B4103AF29}">
      <dsp:nvSpPr>
        <dsp:cNvPr id="0" name=""/>
        <dsp:cNvSpPr/>
      </dsp:nvSpPr>
      <dsp:spPr>
        <a:xfrm>
          <a:off x="434340" y="3909585"/>
          <a:ext cx="6080760" cy="32472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9838" tIns="0" rIns="22983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Direct-tcpip</a:t>
          </a:r>
        </a:p>
      </dsp:txBody>
      <dsp:txXfrm>
        <a:off x="434340" y="3909585"/>
        <a:ext cx="6080760" cy="324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type="rightArrow" r:blip="" rot="180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737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737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737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F44FAB5-79B8-084C-AB75-E317614038DB}" type="slidenum">
              <a:rPr lang="en-AU"/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AU" noProof="0"/>
              <a:t>Click to edit Master text styles</a:t>
            </a:r>
            <a:endParaRPr lang="en-AU" noProof="0"/>
          </a:p>
          <a:p>
            <a:pPr lvl="1"/>
            <a:r>
              <a:rPr lang="en-AU" noProof="0"/>
              <a:t>Second level</a:t>
            </a:r>
            <a:endParaRPr lang="en-AU" noProof="0"/>
          </a:p>
          <a:p>
            <a:pPr lvl="2"/>
            <a:r>
              <a:rPr lang="en-AU" noProof="0"/>
              <a:t>Third level</a:t>
            </a:r>
            <a:endParaRPr lang="en-AU" noProof="0"/>
          </a:p>
          <a:p>
            <a:pPr lvl="3"/>
            <a:r>
              <a:rPr lang="en-AU" noProof="0"/>
              <a:t>Fourth level</a:t>
            </a:r>
            <a:endParaRPr lang="en-AU" noProof="0"/>
          </a:p>
          <a:p>
            <a:pPr lvl="4"/>
            <a:r>
              <a:rPr lang="en-AU" noProof="0"/>
              <a:t>Fifth level</a:t>
            </a:r>
            <a:endParaRPr lang="en-AU" noProof="0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B959BEF-6AC3-7540-A43C-A7798D3FCAAB}" type="slidenum">
              <a:rPr lang="en-AU"/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itchFamily="-107" charset="-128"/>
        <a:cs typeface="MS PGothic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The topic of Web security is a broad one and can easily fill a book. In this chapter,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we begin with a discussion of the general requirements for Web security and then focus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on three standardized schemes that are becoming increasingly important as part of Web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commerce and that focus on security at the transport layer: SSL/TLS, HTTPS, and SSH.</a:t>
            </a:r>
            <a:endParaRPr lang="en-US" dirty="0" smtClean="0"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2FC93-0B5F-CF43-A3BC-5631C10C9A3C}" type="slidenum">
              <a:rPr lang="en-AU" smtClean="0">
                <a:latin typeface="Arial" panose="020B0604020202020204" pitchFamily="34" charset="0"/>
              </a:rPr>
            </a:fld>
            <a:endParaRPr lang="en-AU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5CB79C-46C4-B847-A249-EA6CC3939AC7}" type="slidenum">
              <a:rPr lang="en-AU">
                <a:latin typeface="Arial" panose="020B0604020202020204" pitchFamily="34" charset="0"/>
              </a:rPr>
            </a:fld>
            <a:endParaRPr lang="en-AU" dirty="0">
              <a:latin typeface="Arial" panose="020B0604020202020204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Figure 17.3 indicates the overall operation of the SSL Record Protocol.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Record Protocol takes an application message to be transmitted, fragments the data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into manageable blocks, optionally compresses the data, applies a MAC, encrypts,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adds a header, and transmits the resulting unit in a TCP segment. Received data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are decrypted, verified, decompressed, and reassembled before being delivered to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higher-level users.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first step is fragmentation. Each upper-layer message is fragmented into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blocks of 2</a:t>
            </a:r>
            <a:r>
              <a:rPr lang="en-US" sz="1200" kern="1200" baseline="3000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14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 bytes (16384 bytes) or less. Next, compression  is optionally applied.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Compression must be lossless and may not increase the content length by more than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1024 bytes.  In SSLv3 (as well as the current version of TLS), no compression algorithm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is specified, so the default compression algorithm is null.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next step in processing is to compute a message authentication code  over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compressed data. For this purpose, a shared secret key is used.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Next, the compressed message plus the MAC are encrypted  using symmetric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encryption. Encryption may not increase the content length by more than 1024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bytes, so that the total length may not exceed 2</a:t>
            </a:r>
            <a:r>
              <a:rPr lang="en-US" sz="1200" kern="1200" baseline="3000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14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+  2048.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For stream encryption, the compressed message plus the MAC are encrypted.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Note that the MAC is computed before encryption takes place and that the MAC is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then encrypted along with the plaintext or compressed plaintext.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For block encryption, padding may be added after the MAC prior to encryption.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padding is in the form of a number of padding bytes followed by a onebyte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indication of the length of the padding. The total amount of padding is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smallest amount such that the total size of the data to be encrypted (plaintext plus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MAC plus padding) is a multiple of the cipher’s block length. An example is a plaintext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(or compressed text if compression is used) of 58 bytes, with a MAC of 20 bytes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(using SHA-1), that is encrypted using a block length of 8 bytes (e.g., DES). With</a:t>
            </a:r>
            <a:endParaRPr lang="en-US" sz="1200" b="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the padding-length byte, this yields a total of 79 bytes. To make the total an integer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multiple of 8, one byte of padding is added.</a:t>
            </a:r>
            <a:endParaRPr lang="en-AU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The final step of SSL Record Protocol processing is to prepare a header consisting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of the following fields: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Content Type (8 bits):  The higher-layer protocol used to process the enclosed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fragment.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Major Version (8 bits): Indicates major version of SSL in use. For SSLv3,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value is 3.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Minor Version (8 bits):  Indicates minor version in use. For SSLv3, the value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is 0.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Compressed Length (16 bits):  The length in bytes of the plaintext fragment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(or compressed fragment if compression is used). The maximum value is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2</a:t>
            </a:r>
            <a:r>
              <a:rPr lang="en-US" sz="1200" kern="1200" baseline="3000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14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+  2048.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content types that have been defined are change_cipher_spec 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alert , handshake , and application_data . The first three are the SSL-specific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protocols, discussed next. Note that no distinction is made among the various applications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(e.g., HTTP) that might use SSL; the content of the data created by such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applications is opaque to SSL.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Figure 17.4 illustrates the SSL record format.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59BEF-6AC3-7540-A43C-A7798D3FCAAB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130AD5-7156-9C4E-AA82-9DC95D14AB83}" type="slidenum">
              <a:rPr lang="en-AU">
                <a:latin typeface="Arial" panose="020B0604020202020204" pitchFamily="34" charset="0"/>
              </a:rPr>
            </a:fld>
            <a:endParaRPr lang="en-AU" dirty="0">
              <a:latin typeface="Arial" panose="020B0604020202020204" pitchFamily="34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The Change Cipher Spec Protocol is one of the three SSL-specific protocols that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use the SSL Record Protocol, and it is the simplest. This protocol consists of a single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message (Figure 17.5a), which consists of a single byte with the value 1. The sole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purpose of this message is to cause the pending state to be copied into the current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state, which updates the cipher suite to be used on this connection.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The Alert Protocol is used to convey SSL-related alerts to the peer entity. As with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other applications that use SSL, alert messages are compressed and encrypted, as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specified by the current state.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Each message in this protocol consists of two bytes (Figure 17.5b). The first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byte takes the value warning (1) or fatal (2) to convey the severity of the message.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If the level is fatal, SSL immediately terminates the connection. Other connections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on the same session may continue, but no new connections on this session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may be established. The second byte contains a code that indicates the specific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alert.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The most complex part of SSL is the Handshake Protocol. This protocol allows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server and client to authenticate each other and to negotiate an encryption and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MAC algorithm and cryptographic keys to be used to protect data sent in an SSL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record. The Handshake Protocol is used before any application data is transmitted.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Handshake Protocol consists of a series of messages exchanged by client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and server. All of these have the format shown in Figure 17.5c.</a:t>
            </a:r>
            <a:endParaRPr lang="en-US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Each message has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three fields: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Type (1 byte): Indicates one of ten messages. Table 17.2 lists the defined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message types.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Length (3 bytes): The length of the message in bytes.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Content (# 0 bytes): The parameters associated with this message; these are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listed in Table 17.2.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59BEF-6AC3-7540-A43C-A7798D3FCAAB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893140-7E43-0540-BE71-BB86D0A4D8CB}" type="slidenum">
              <a:rPr lang="en-AU">
                <a:latin typeface="Arial" panose="020B0604020202020204" pitchFamily="34" charset="0"/>
              </a:rPr>
            </a:fld>
            <a:endParaRPr lang="en-AU" dirty="0">
              <a:latin typeface="Arial" panose="020B0604020202020204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Figure 17.6 shows the initial exchange needed to establish a logical connection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between client and server. The exchange can be viewed as having four phases.</a:t>
            </a:r>
            <a:endParaRPr lang="en-AU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Two further items are of interest: (1) the creation of a shared master secret by means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of the key exchange and (2) the generation of cryptographic parameters from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master secret.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shared master secret is a one-time 48-byte value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(384 bits) generated for this session by means of secure key exchange. The creation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is in two stages. First, a pre_master_secret  is exchanged. Second, the master_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secret  is calculated by both parties. For pre_master_secret  exchange, there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are two possibilities.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RSA:  A 48-byte pre_master_secret  is generated by the client, encrypted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with the server’s public RSA key, and sent to the server. The server decrypts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ciphertext using its private key to recover the pre_master_secret.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Diffie-Hellman: Both client and server generate a Diffie-Hellman public key.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After these are exchanged, each side performs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dirty="0" smtClean="0"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1DDAA2-741F-D84E-86D8-7A2BD079C8C3}" type="slidenum">
              <a:rPr lang="en-AU" smtClean="0">
                <a:latin typeface="Arial" panose="020B0604020202020204" pitchFamily="34" charset="0"/>
              </a:rPr>
            </a:fld>
            <a:endParaRPr lang="en-AU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74F8D4-266A-4D48-BB94-B4794C5644F6}" type="slidenum">
              <a:rPr lang="en-AU">
                <a:latin typeface="Arial" panose="020B0604020202020204" pitchFamily="34" charset="0"/>
              </a:rPr>
            </a:fld>
            <a:endParaRPr lang="en-AU" dirty="0">
              <a:latin typeface="Arial" panose="020B0604020202020204" pitchFamily="34" charset="0"/>
            </a:endParaRPr>
          </a:p>
        </p:txBody>
      </p:sp>
      <p:sp>
        <p:nvSpPr>
          <p:cNvPr id="4505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060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TLS is an IETF standardization initiative whose goal is to produce an Internet standard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version of SSL. TLS is defined as a Proposed Internet Standard in RFC 5246.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RFC 5246 is very similar to SSLv3. In this section, we highlight the differences.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Version Number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TLS Record Format is the same as that of the SSL Record Format (Figure 17.4),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and the fields in the header have the same meanings. The one difference is in version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values. For the current version of TLS, the major version is 3 and the minor version is 3.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Message Authentication Code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There are two differences between the SSLv3 and TLS MAC schemes: the actual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algorithm and the scope of the MAC calculation. TLS makes use of the HMAC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algorithm defined in RFC 2104.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The MAC calculation covers all of the fields covered by the SSLv3 calculation,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plus the field TLSCompressed.version , which is the version of the protocol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being employed.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Pseudorandom Function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TLS makes use of a pseudorandom function referred to as PRF to expand secrets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into blocks of data for purposes of key generation or validation. The objective is to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make use of a relatively small shared secret value but to generate longer blocks of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data in a way that is secure from the kinds of attacks made on hash functions and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MACs.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TLS supports all of the alert codes defined in SSLv3 with the exception of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no_certificate . A number of additional codes are defined in TLS.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Cipher Suites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There are several small differences between the cipher suites available under SSLv3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and under TLS: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Key Exchange:  TLS supports all of the key exchange techniques of SSLv3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with the exception of Fortezza.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Symmetric Encryption Algorithms:  TLS includes all of the symmetric encryption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algorithms found in SSLv3, with the exception of Fortezza.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Client Certificate Types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TLS defines the following certificate types to be requested in a certificate_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request message: rsa_sign, dss_sign, rsa_fixed_dh, and dss_fixed_dh.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These are all defined in SSLv3. In addition, SSLv3 includes rsa_ephemeral_dh,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dss_ephemeral_dh, and fortezza_kea. Ephemeral Diffie-Hellman involves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signing the Diffie-Hellman parameters with either RSA or DSS. For TLS, the rsa_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sign and dss_sign types are used for that function; a separate signing type is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not needed to sign Diffie-Hellman parameters. TLS does not include the Fortezza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scheme.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certificate_verify and Finished Messages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In the TLS  certificate_verify message, the MD5 and SHA-1 hashes are calculated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only over  handshake_messages. Recall that for SSLv3, the hash calculation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also included the master secret and pads. These extra fields were felt to add no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additional security.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As with the finished message in SSLv3, the finished message in TLS is a hash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based on the shared  master_secret, the previous handshake messages, and a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label that identifies client or server. The calculation is somewhat different.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Cryptographic Computations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pre_master_secret for TLS is calculated in the same way as in SSLv3. As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in SSLv3, the master_secret in TLS is calculated as a hash function of the pre_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master_secret and the two hello random numbers.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As with SSLv3, the key_block  is a function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of the master_secret  and the client and server random numbers, but for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TLS, the actual algorithm is different.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Padding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In SSL, the padding added prior to encryption of user data is the minimum amount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required so that the total size of the data to be encrypted is a multiple of the cipher’s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block length. In TLS, the padding can be any amount that results in a total that is a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multiple of the cipher’s block length, up to a maximum of 255 bytes. For example,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if the plaintext (or compressed text if compression is used) plus MAC plus padding.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length byte is 79 bytes long, then the padding length (in bytes) can be 1, 9, 17, and so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on, up to 249. A variable padding length may be used to frustrate attacks based 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an analysis of the lengths of exchanged messages.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The PRF is based on the data expansion function (Figure 17.7)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59BEF-6AC3-7540-A43C-A7798D3FCAAB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HTTPS (HTTP over SSL) refers to the combination of HTTP and SSL to implement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secure communication between a Web browser and a Web server.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HTTPS capability is built into all modern Web browsers. Its use depends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on the Web server supporting HTTPS communication. For example, some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search engines do not support HTTPS. Google provides HTTPS as an option: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https://google.com.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principal difference seen by a user of a Web browser is that URL (uniform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resource locator) addresses begin with https:// rather than http://. A normal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HTTP connection uses port 80. If HTTPS is specified, port 443 is used, which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invokes SSL.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When HTTPS is used, the following elements of the communication are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encrypted: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 URL of the requested document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 Contents of the document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 Contents of browser forms (filled in by browser user)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 Cookies sent from browser to server and from server to browser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 Contents of HTTP header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HTTPS is documented in RFC 2818, HTTP Over TLS . There is no fundamental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change in using HTTP over either SSL or TLS, and both implementations are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referred to as HTTPS.</a:t>
            </a:r>
            <a:endParaRPr lang="en-US" dirty="0" smtClean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6FDCDC-D511-2842-9C3A-F505AF036E38}" type="slidenum">
              <a:rPr lang="en-AU" smtClean="0">
                <a:latin typeface="Arial" panose="020B0604020202020204" pitchFamily="34" charset="0"/>
              </a:rPr>
            </a:fld>
            <a:endParaRPr lang="en-AU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For HTTPS, the agent acting as the HTTP client also acts as the TLS client.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client initiates a connection to the server on the appropriate port and then sends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TLS ClientHello to begin the TLS handshake. When the TLS handshake has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finished, the client may then initiate the first HTTP request. All HTTP data is to be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sent as TLS application data. Normal HTTP behavior, including retained connections,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should be followed.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There are three levels of awareness of a connection in HTTPS. At the HTTP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level, an HTTP client requests a connection to an HTTP server by sending a connection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request to the next lowest layer. Typically, the next lowest layer is TCP,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but it also may be TLS/SSL. At the level of TLS, a session is established between a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TLS client and a TLS server. This session can support one or more connections at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any time. As we have seen, a TLS request to establish a connection begins with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establishment of a TCP connection between the TCP entity on the client side and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TCP entity on the server side.</a:t>
            </a: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14C0C0-FD45-A947-88BD-39C907D78394}" type="slidenum">
              <a:rPr lang="en-AU" smtClean="0">
                <a:latin typeface="Arial" panose="020B0604020202020204" pitchFamily="34" charset="0"/>
              </a:rPr>
            </a:fld>
            <a:endParaRPr lang="en-AU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341813"/>
          </a:xfrm>
          <a:noFill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Table 17.1 provides a summary of the types of security threats faced when using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Web. One way to group these threats is in terms of passive and active attacks.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Passive attacks include eavesdropping on network traffic between browser and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server and gaining access to information on a Web site that is supposed to be restricted.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Active attacks include impersonating another user, altering messages in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transit between client and server, and altering information on a Web site.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Another way to classify Web security threats is in terms of the location of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threat: Web server, Web browser, and network traffic between browser and server.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Issues of server and browser security fall into the category of computer system security;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Part Six of this book addresses the issue of system security in general but is also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applicable to Web system security. Issues of traffic security fall into the category of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network security and are addressed in this chapter.</a:t>
            </a:r>
            <a:endParaRPr lang="en-US" dirty="0" smtClean="0"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C5FFF2-2EBA-E949-9192-1BE0809E3858}" type="slidenum">
              <a:rPr lang="en-AU" smtClean="0">
                <a:latin typeface="Arial" panose="020B0604020202020204" pitchFamily="34" charset="0"/>
              </a:rPr>
            </a:fld>
            <a:endParaRPr lang="en-AU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An HTTP client or server can indicate the closing of a connection by including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following line in an HTTP record: Connection: close . This indicates that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connection will be closed after this record is delivered.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closure of an HTTPS connection requires that TLS close the connection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with the peer TLS entity on the remote side, which will involve closing the underlying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TCP connection. At the TLS level, the proper way to close a connection is for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each side to use the TLS alert protocol to send a close_notify  alert. TLS implementations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must initiate an exchange of closure alerts before closing a connection.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 TLS implementation may, after sending a closure alert, close the connection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without waiting for the peer to send its closure alert, generating an “incomplete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close”. Note that an implementation that does this may choose to reuse the session.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This should only be done when the application knows (typically through detecting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HTTP message boundaries) that it has received all the message data that it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cares about.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HTTP clients also must be able to cope with a situation in which the underlying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TCP connection is terminated without a prior close_notify  alert and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without a Connection: close  indicator. Such a situation could be due to a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programming error on the server or a communication error that causes the TCP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connection to drop. However, the unannounced TCP closure could be evidence of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some sort of attack. So the HTTPS client should issue some sort of security warning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when this occurs.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59BEF-6AC3-7540-A43C-A7798D3FCAAB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Secure Shell (SSH) is a protocol for secure network communications designed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to be relatively simple and inexpensive to implement. The initial version, SSH1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was focused on providing a secure remote logon facility to replace TELNET and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other remote logon schemes that provided no security. SSH also provides a more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general client/server capability and can be used for such network functions as file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transfer and e-mail. A new version, SSH2, fixes a number of security flaws in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original scheme. SSH2 is documented as a proposed standard in IETF RFCs 4250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through 4256.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SSH client and server applications are widely available for most operating systems.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It has become the method of choice for remote login and X tunneling and is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rapidly becoming one of the most pervasive applications for encryption technology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outside of embedded systems.</a:t>
            </a:r>
            <a:endParaRPr lang="en-US" dirty="0" smtClean="0"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FFBC29-47A1-7E44-8067-E4704B160F53}" type="slidenum">
              <a:rPr lang="en-AU" smtClean="0">
                <a:latin typeface="Arial" panose="020B0604020202020204" pitchFamily="34" charset="0"/>
              </a:rPr>
            </a:fld>
            <a:endParaRPr lang="en-AU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SSH is organized as three protocols that typically run on top of TCP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(Figure 17.8):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Transport Layer Protocol:  Provides server authentication, data confidentiality,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and data integrity with forward secrecy (i.e., if a key is compromised during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one session, the knowledge does not affect the security of earlier sessions).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transport layer may optionally provide compression.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User Authentication Protocol:  Authenticates the user to the server.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Connection Protocol:  Multiplexes multiple logical communications channels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over a single, underlying SSH connection.</a:t>
            </a:r>
            <a:endParaRPr lang="en-US" dirty="0" smtClean="0"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A801E0-4D3C-D646-A1EB-D9BF1A34A475}" type="slidenum">
              <a:rPr lang="en-AU" smtClean="0">
                <a:latin typeface="Arial" panose="020B0604020202020204" pitchFamily="34" charset="0"/>
              </a:rPr>
            </a:fld>
            <a:endParaRPr lang="en-AU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341813"/>
          </a:xfrm>
        </p:spPr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Server authentication occurs at the transport layer, based on the server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possessing a public/private key pair. A server may have multiple host keys using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multiple different asymmetric encryption algorithms. Multiple hosts may share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same host key. In any case, the server host key is used during key exchange to authenticate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identity of the host. For this to be possible, the client must have a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prior knowledge of the server’s public host key. RFC 4251 dictates two alternative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trust models that can be used: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1.  The client has a local database that associates each host name (as typed by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user) with the corresponding public host key. This method requires no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centrally administered infrastructure and no third-party coordination.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downside is that the database of name-to-key associations may become burdensome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to maintain.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pPr marL="228600" indent="-228600">
              <a:buAutoNum type="arabicPeriod" startAt="2"/>
            </a:pP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pPr marL="228600" indent="-228600">
              <a:buAutoNum type="arabicPeriod" startAt="2"/>
            </a:pPr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host name-to-key association is certified by a trusted certification authority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(CA). The client only knows the CA root key and can verify the validity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of all host keys certified by accepted CAs. This alternative eases the maintenance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problem, since ideally, only a single CA key needs to be securely stored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on the client. On the other hand, each host key must be appropriately certified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by a central authority before authorization is possible.</a:t>
            </a: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3D1A0A-B3FA-124B-BA4C-0456F4AAE746}" type="slidenum">
              <a:rPr lang="en-AU" smtClean="0">
                <a:latin typeface="Arial" panose="020B0604020202020204" pitchFamily="34" charset="0"/>
              </a:rPr>
            </a:fld>
            <a:endParaRPr lang="en-AU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Figure 17.9 illustrates the sequence of events in the SSH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Transport Layer Protocol. First, the client establishes a TCP connection to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server. This is done via the TCP protocol and is not part of the Transport Layer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Protocol. Once the connection is established, the client and server exchange data,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referred to as packets, in the data field of a TCP segment.</a:t>
            </a:r>
            <a:endParaRPr lang="en-US" dirty="0" smtClean="0"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055C50-6111-BE40-837E-D38FEE3A303C}" type="slidenum">
              <a:rPr lang="en-AU" smtClean="0">
                <a:latin typeface="Arial" panose="020B0604020202020204" pitchFamily="34" charset="0"/>
              </a:rPr>
            </a:fld>
            <a:endParaRPr lang="en-AU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Each packet is in the following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format (Figure 17.10).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Packet length: Length of the packet in bytes, not including the packet length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and MAC fields.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Padding length: Length of the random padding field.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Payload: Useful contents of the packet. Prior to algorithm negotiation, this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field is uncompressed. If compression is negotiated, then in subsequent packets,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this field is compressed.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Random padding: Once an encryption algorithm has been negotiated, this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field is added. It contains random bytes of padding so that that total length of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packet (excluding the MAC field) is a multiple of the cipher block size, or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8 bytes for a stream cipher.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Message authentication code (MAC): If message authentication has been negotiated,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this field contains the MAC value. The MAC value is computed over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entire packet plus a sequence number, excluding the MAC field. The sequence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number is an implicit 32-bit packet sequence that is initialized to zero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for the first packet and incremented for every packet. The sequence number is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not included in the packet sent over the TCP connection.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Once an encryption algorithm has been negotiated, the entire packet (excluding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MAC field) is encrypted after the MAC value is calculated.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SSH Transport Layer packet exchange consists of a sequence of steps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(Figure 17.9).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59BEF-6AC3-7540-A43C-A7798D3FCAAB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Table 17.3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shows the allowable options for encryption, MAC, and compression. For each category,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algorithm chosen is the first algorithm on the client’s list that is also supported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by the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59BEF-6AC3-7540-A43C-A7798D3FCAAB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server may require one or more of the following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authentication methods.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publickey:  The details of this method depend on the public-key algorithm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chosen. In essence, the client sends a message to the server that contains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client’s public key, with the message signed by the client’s private key. When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server receives this message, it checks whether the supplied key is acceptable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for authentication and, if so, it checks whether the signature is correct.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password:  The client sends a message containing a plaintext password,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which is protected by encryption by the Transport Layer Protocol.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hostbased:  Authentication is performed on the client’s host rather than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client itself. Thus, a host that supports multiple clients would provide authentication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for all its clients. This method works by having the client send a signature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created with the private key of the client host. Thus, rather than directly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verifying the user’s identity, the SSH server verifies the identity of the client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host—and then believes the host when it says the user has already authenticated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on the client side.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59BEF-6AC3-7540-A43C-A7798D3FCAAB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The SSH Connection Protocol runs on top of the SSH Transport Layer Protocol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and assumes that a secure authentication connection is in use.  That secure authentication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connection, referred to as a tunnel,  is used by the Connection Protocol to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multiplex a number of logical channels.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All types of communication using SSH, such as a terminal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session, are supported using separate channels. Either side may open a channel. For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each channel, each side associates a unique channel number, which need not be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same on both ends. Channels are flow controlled using a window mechanism. No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data may be sent to a channel until a message is received to indicate that window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space is available.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life of a channel progresses through three stages: opening a channel, data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transfer, and closing a channel.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59BEF-6AC3-7540-A43C-A7798D3FCAAB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Figure 17.11 provides an example of Connection Protocol Message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Exchange.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59BEF-6AC3-7540-A43C-A7798D3FCAAB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 number of approaches to providing Web security are possible. The various approaches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that have been considered are similar in the services they provide and, to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some extent, in the mechanisms that they use, but they differ with respect to their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scope of applicability and their relative location within the TCP/IP protocol stack.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Figure 17.1 illustrates this difference. One way to provide Web security is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to use IP security (IPsec) (Figure 17.1a). The advantage of using IPsec is that it is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transparent to end users and applications and provides a general-purpose solution.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Furthermore, IPsec includes a filtering capability so that only selected traffic need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incur the overhead of IPsec processing.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Another relatively general-purpose solution is to implement security just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above TCP (Figure 17.1b). The foremost example of this approach is the Secure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Sockets Layer (SSL) and the follow-on Internet standard known as Transport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Layer Security (TLS). At this level, there are two implementation choices. For full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generality, SSL (or TLS) could be provided as part of the underlying protocol suite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and therefore be transparent to applications. Alternatively, SSL can be embedded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in specific packages. For example, Netscape and Microsoft Explorer browsers come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equipped with SSL, and most Web servers have implemented the protocol.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Application-specific security services are embedded within the particular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application. Figure 17.1c shows examples of this architecture. The advantage of this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approach is that the service can be tailored to the specific needs of a given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59BEF-6AC3-7540-A43C-A7798D3FCAAB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Four channel types are recognized in the SSH Connection Protocol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specification.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session:  The remote execution of a program. The program may be a shell, an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application such as file transfer or e-mail, a system command, or some built-in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subsystem. Once a session channel is opened, subsequent requests are used to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start the remote program.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x11:  This refers to the X Window System, a computer software system and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network protocol that provides a graphical user interface (GUI) for networked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computers. X allows applications to run on a network server but to be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displayed on a desktop machine.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forwarded-tcpip:  This is remote port forwarding, as explained in the next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subsection.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direct-tcpip:  This is local port forwarding, as explained in the next subsection.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59BEF-6AC3-7540-A43C-A7798D3FCAAB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One of the most useful features of SSH is port forwarding. In essence,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port forwarding provides the ability to convert any insecure TCP connection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into a secure SSH connection. This is also referred to as SSH tunneling. We need to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know what a port is in this context. A port  is an identifier of a user of TCP. So, any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application that runs on top of TCP has a port number. Incoming TCP traffic is delivered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to the appropriate application on the basis of the port number. An application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may employ multiple port numbers. For example, for the Simple Mail Transfer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Protocol (smtp), the server side generally listens on port 25, so an incoming SMTP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request uses TCP and addresses the data to destination port 25. TCP recognizes that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this is the SMTP server address and routes the data to the SMTP server application.</a:t>
            </a: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F969E4-CFAB-5345-98A7-E901C600C1E5}" type="slidenum">
              <a:rPr lang="en-AU" smtClean="0">
                <a:latin typeface="Arial" panose="020B0604020202020204" pitchFamily="34" charset="0"/>
              </a:rPr>
            </a:fld>
            <a:endParaRPr lang="en-AU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Figure 17.12 illustrates the basic concept behind port forwarding. We have a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client application that is identified by port number x  and a server application identified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by port number y . At some point, the client application invokes the local TCP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entity and requests a connection to the remote server on port y . The local TCP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entity negotiates a TCP connection with the remote TCP entity, such that the connection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links local port x  to remote port y 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To secure this connection, SSH is configured so that the SSH Transport Layer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Protocol establishes a TCP connection between the SSH client and server entities,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with TCP port numbers a  and b , respectively. A secure SSH tunnel is established over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this TCP connection. Traffic from the client at port x  is redirected to the local SSH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entity and travels through the tunnel where the remote SSH entity delivers the data to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server application on port y . Traffic in the other direction is similarly redirected.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SSH supports two types of port forwarding: local forwarding and remote forwarding.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Local forwarding allows the client to set up a “hijacker” process. This will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intercept selected application-level traffic and redirect it from an unsecured TCP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connection to a secure SSH tunnel. SSH is configured to listen on selected ports.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SSH grabs all traffic using a selected port and sends it through an SSH tunnel. 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other end, the SSH server sends the incoming traffic to the destination port dictated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by the client application.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With remote forwarding,  the user’s SSH client acts on the server’s behalf.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client receives traffic with a given destination port number, places the traffic on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correct port and sends it to the destination the user chooses. A typical example of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remote forwarding is the following. You wish to access a server at work from your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home computer. Because the work server is behind a firewall, it will not accept an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SSH request from your home computer. However, from work you can set up an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SSH tunnel using remote forwarding.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59BEF-6AC3-7540-A43C-A7798D3FCAAB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04227B-0D45-634C-B0F1-92C4B4963907}" type="slidenum">
              <a:rPr lang="en-AU">
                <a:latin typeface="Arial" panose="020B0604020202020204" pitchFamily="34" charset="0"/>
              </a:rPr>
            </a:fld>
            <a:endParaRPr lang="en-AU" dirty="0">
              <a:latin typeface="Arial" panose="020B0604020202020204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Chapter</a:t>
            </a:r>
            <a:r>
              <a:rPr lang="en-US" dirty="0" smtClean="0"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17 </a:t>
            </a:r>
            <a:r>
              <a:rPr lang="en-US" dirty="0"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summary.</a:t>
            </a:r>
            <a:endParaRPr lang="en-US" dirty="0"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04227B-0D45-634C-B0F1-92C4B4963907}" type="slidenum">
              <a:rPr lang="en-AU">
                <a:latin typeface="Arial" panose="020B0604020202020204" pitchFamily="34" charset="0"/>
              </a:rPr>
            </a:fld>
            <a:endParaRPr lang="en-AU" dirty="0">
              <a:latin typeface="Arial" panose="020B0604020202020204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Chapter</a:t>
            </a:r>
            <a:r>
              <a:rPr lang="en-US" dirty="0" smtClean="0"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17 </a:t>
            </a:r>
            <a:r>
              <a:rPr lang="en-US" dirty="0"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summary.</a:t>
            </a:r>
            <a:endParaRPr lang="en-US" dirty="0"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9BBB40-6CE4-E541-A4AF-3304713711AB}" type="slidenum">
              <a:rPr lang="en-AU">
                <a:latin typeface="Arial" panose="020B0604020202020204" pitchFamily="34" charset="0"/>
              </a:rPr>
            </a:fld>
            <a:endParaRPr lang="en-AU" dirty="0">
              <a:latin typeface="Arial" panose="020B0604020202020204" pitchFamily="34" charset="0"/>
            </a:endParaRPr>
          </a:p>
        </p:txBody>
      </p:sp>
      <p:sp>
        <p:nvSpPr>
          <p:cNvPr id="245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80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One of the most widely used security services is the Secure Sockets Layer (SSL) and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follow-on Internet standard known as Transport Layer Security (TLS), the latter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defined in RFC 5246. SSL is a general-purpose service implemented as a set of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protocols that rely on TCP. At this level, there are two implementation choices. For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full generality, SSL (or TLS) could be provided as part of the underlying protocol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suite and therefore be transparent to applications. Alternatively, SSL can be embedded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in specific packages. For example, most browsers come equipped with SSL,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and most Web servers have implemented the protocol.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This section is devoted to a discussion of SSLv3, and next section describes the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principal differences between SSLv3 and TLS.</a:t>
            </a:r>
            <a:endParaRPr lang="en-AU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F052C0-4D8A-474A-882D-E062D7F4D59C}" type="slidenum">
              <a:rPr lang="en-AU">
                <a:latin typeface="Arial" panose="020B0604020202020204" pitchFamily="34" charset="0"/>
              </a:rPr>
            </a:fld>
            <a:endParaRPr lang="en-AU" dirty="0">
              <a:latin typeface="Arial" panose="020B0604020202020204" pitchFamily="3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SSL is designed to make use of TCP to provide a reliable end-to-end secure service.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SSL is not a single protocol but rather two layers of protocols, as illustrated in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Figure 17.2.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The SSL Record Protocol provides basic security services to various higher layer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protocols. In particular, the Hypertext Transfer Protocol (HTTP), which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provides the transfer service for Web client/server interaction, can operate on top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of SSL. Three higher-layer protocols are defined as part of SSL: the Handshake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Protocol, The Change Cipher Spec Protocol, and the Alert Protocol. These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SSL-specific protocols are used in the management of SSL exchanges and are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examined later in this section.</a:t>
            </a:r>
            <a:endParaRPr lang="en-AU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015E95-0740-E54C-A16C-B46BD5111675}" type="slidenum">
              <a:rPr lang="en-AU">
                <a:latin typeface="Arial" panose="020B0604020202020204" pitchFamily="34" charset="0"/>
              </a:rPr>
            </a:fld>
            <a:endParaRPr lang="en-AU" dirty="0">
              <a:latin typeface="Arial" panose="020B0604020202020204" pitchFamily="34" charset="0"/>
            </a:endParaRPr>
          </a:p>
        </p:txBody>
      </p:sp>
      <p:sp>
        <p:nvSpPr>
          <p:cNvPr id="2867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6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Two important SSL concepts are the SSL session and the SSL connection,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which are defined in the specification as follows.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Connection:  A connection is a transport (in the OSI layering model definition)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that provides a suitable type of service. For SSL, such connections are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peer-to-peer relationships. The connections are transient. Every connection is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associated with one session.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Session:  An SSL session is an association between a client and a server.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Sessions are created by the Handshake Protocol. Sessions define a set of cryptographic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security parameters which can be shared among multiple connections.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Sessions are used to avoid the expensive negotiation of new security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parameters for each connection.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Between any pair of parties (applications such as HTTP on client and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server), there may be multiple secure connections. In theory, there may also be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multiple simultaneous sessions between parties, but this feature is not used in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practice.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There are a number of states associated with each session. Once a session is established,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there is a current operating state for both read and write (i.e., receive and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send). In addition, during the Handshake Protocol, pending read and write states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are created. Upon successful conclusion of the Handshake Protocol, the pending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states become the current states.</a:t>
            </a:r>
            <a:endParaRPr lang="en-US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A session state is defined by the following parameters.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Session identifier:  An arbitrary byte sequence chosen by the server to identify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an active or resumable session state.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Peer certificate:  An X509.v3 certificate of the peer. This element of the state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may be null.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Compression method:  The algorithm used to compress data prior to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encryption.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Cipher spec: Specifies the bulk data encryption algorithm (such as null, AES,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etc.) and a hash algorithm (such as MD5 or SHA-1) used for MAC calcula tion.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It also defines cryptographic attributes such as the hash_size.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Master secret:  48-byte secret shared between the client and the server.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Is resumable:  A flag indicating whether the session can be used to initiate new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connections.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59BEF-6AC3-7540-A43C-A7798D3FCAAB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A connection state is defined by the following parameters.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Server and client random:  Byte sequences that are chosen by the server and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client for each connection.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Server write MAC secret:  The secret key used in MAC operations on data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sent by the server.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Client write MAC secret:  The secret key used in MAC operations on data sent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by the client.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Server write key:  The secret encryption key for data encrypted by the server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and decrypted by the client.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Client write key:  The symmetric encryption key for data encrypted by the client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and decrypted by the server.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Initialization vectors:  When a block cipher in CBC mode is used, an initialization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vector (IV) is maintained for each key. This field is first initialized by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the SSL Handshake Protocol. Thereafter, the final ciphertext block from each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record is preserved for use as the IV with the following record.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• Sequence numbers: Each party maintains separate sequence numbers for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transmitted and received messages for each connection. When a party sends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or receives a change cipher spec message, the appropriate sequence number is</a:t>
            </a:r>
            <a:endParaRPr lang="en-US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MS PGothic" pitchFamily="-107" charset="-128"/>
              <a:cs typeface="MS PGothic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set to zero. Sequence numbers may not exceed 2</a:t>
            </a:r>
            <a:r>
              <a:rPr lang="en-US" sz="1200" kern="1200" baseline="3000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64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MS PGothic" pitchFamily="-107" charset="-128"/>
                <a:cs typeface="MS PGothic" pitchFamily="-107" charset="-128"/>
              </a:rPr>
              <a:t> - 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59BEF-6AC3-7540-A43C-A7798D3FCAAB}" type="slidenum">
              <a:rPr lang="en-AU" smtClean="0"/>
            </a:fld>
            <a:endParaRPr lang="en-A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C06F18-B536-FB42-84F3-5B3F423A0B16}" type="slidenum">
              <a:rPr lang="en-AU">
                <a:latin typeface="Arial" panose="020B0604020202020204" pitchFamily="34" charset="0"/>
              </a:rPr>
            </a:fld>
            <a:endParaRPr lang="en-AU" dirty="0">
              <a:latin typeface="Arial" panose="020B0604020202020204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SSL Record Protocol defines two services for SSL connections:</a:t>
            </a:r>
            <a:endParaRPr lang="en-US" dirty="0" smtClean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dirty="0" smtClean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Confidentiality: The Handshake Protocol defines a shared secret key that is used for conventional encryption of SSL payloads. The message is compressed before being concatenated with the MAC and encrypted, with a range of ciphers being supported as shown.</a:t>
            </a:r>
            <a:endParaRPr lang="en-US" dirty="0" smtClean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dirty="0" smtClean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Message Integrity: The Handshake Protocol also defines a shared secret key that is used to form a message authentication code (MAC), which is similar to HMAC</a:t>
            </a:r>
            <a:endParaRPr lang="en-US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AU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/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5" name="Freeform 1027"/>
            <p:cNvSpPr/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6" name="Group 1028"/>
            <p:cNvGrpSpPr/>
            <p:nvPr/>
          </p:nvGrpSpPr>
          <p:grpSpPr bwMode="auto">
            <a:xfrm>
              <a:off x="1776" y="3024"/>
              <a:ext cx="3929" cy="1290"/>
              <a:chOff x="1776" y="3024"/>
              <a:chExt cx="3929" cy="1290"/>
            </a:xfrm>
          </p:grpSpPr>
          <p:grpSp>
            <p:nvGrpSpPr>
              <p:cNvPr id="7" name="Group 1029"/>
              <p:cNvGrpSpPr/>
              <p:nvPr/>
            </p:nvGrpSpPr>
            <p:grpSpPr bwMode="auto">
              <a:xfrm>
                <a:off x="2268" y="3934"/>
                <a:ext cx="638" cy="377"/>
                <a:chOff x="2268" y="3934"/>
                <a:chExt cx="638" cy="377"/>
              </a:xfrm>
            </p:grpSpPr>
            <p:sp>
              <p:nvSpPr>
                <p:cNvPr id="60" name="Oval 1030"/>
                <p:cNvSpPr>
                  <a:spLocks noChangeArrowheads="1"/>
                </p:cNvSpPr>
                <p:nvPr/>
              </p:nvSpPr>
              <p:spPr bwMode="hidden">
                <a:xfrm>
                  <a:off x="2268" y="3934"/>
                  <a:ext cx="638" cy="3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1" name="Oval 1031"/>
                <p:cNvSpPr>
                  <a:spLocks noChangeArrowheads="1"/>
                </p:cNvSpPr>
                <p:nvPr/>
              </p:nvSpPr>
              <p:spPr bwMode="hidden">
                <a:xfrm>
                  <a:off x="2314" y="3958"/>
                  <a:ext cx="543" cy="3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87843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2" name="Oval 1032"/>
                <p:cNvSpPr>
                  <a:spLocks noChangeArrowheads="1"/>
                </p:cNvSpPr>
                <p:nvPr/>
              </p:nvSpPr>
              <p:spPr bwMode="hidden">
                <a:xfrm>
                  <a:off x="2341" y="3979"/>
                  <a:ext cx="501" cy="29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098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3" name="Oval 1033"/>
                <p:cNvSpPr>
                  <a:spLocks noChangeArrowheads="1"/>
                </p:cNvSpPr>
                <p:nvPr/>
              </p:nvSpPr>
              <p:spPr bwMode="hidden">
                <a:xfrm>
                  <a:off x="2368" y="3997"/>
                  <a:ext cx="444" cy="25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4" name="Oval 1034"/>
                <p:cNvSpPr>
                  <a:spLocks noChangeArrowheads="1"/>
                </p:cNvSpPr>
                <p:nvPr/>
              </p:nvSpPr>
              <p:spPr bwMode="hidden">
                <a:xfrm>
                  <a:off x="2385" y="4005"/>
                  <a:ext cx="413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5" name="Oval 1035"/>
                <p:cNvSpPr>
                  <a:spLocks noChangeArrowheads="1"/>
                </p:cNvSpPr>
                <p:nvPr/>
              </p:nvSpPr>
              <p:spPr bwMode="hidden">
                <a:xfrm>
                  <a:off x="2437" y="4026"/>
                  <a:ext cx="306" cy="19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Oval 1036"/>
                <p:cNvSpPr>
                  <a:spLocks noChangeArrowheads="1"/>
                </p:cNvSpPr>
                <p:nvPr/>
              </p:nvSpPr>
              <p:spPr bwMode="hidden">
                <a:xfrm>
                  <a:off x="2476" y="4056"/>
                  <a:ext cx="227" cy="13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7" name="Oval 1037"/>
                <p:cNvSpPr>
                  <a:spLocks noChangeArrowheads="1"/>
                </p:cNvSpPr>
                <p:nvPr/>
              </p:nvSpPr>
              <p:spPr bwMode="hidden">
                <a:xfrm>
                  <a:off x="2542" y="4097"/>
                  <a:ext cx="90" cy="6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8" name="Oval 1038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" name="Oval 1039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0" name="Oval 1040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1" name="Oval 1041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2" name="Oval 1042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" name="Freeform 1043"/>
              <p:cNvSpPr/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4" name="Freeform 1044"/>
              <p:cNvSpPr/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84706"/>
                      <a:invGamma/>
                    </a:schemeClr>
                  </a:gs>
                  <a:gs pos="100000">
                    <a:schemeClr val="accent1"/>
                  </a:gs>
                </a:gsLst>
                <a:lin ang="189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5" name="Freeform 1045"/>
              <p:cNvSpPr/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6" name="Freeform 1046"/>
              <p:cNvSpPr/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Freeform 1047"/>
              <p:cNvSpPr/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Freeform 1048"/>
              <p:cNvSpPr/>
              <p:nvPr/>
            </p:nvSpPr>
            <p:spPr bwMode="hidden">
              <a:xfrm>
                <a:off x="4175" y="4050"/>
                <a:ext cx="180" cy="132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29" y="132"/>
                  </a:cxn>
                  <a:cxn ang="0">
                    <a:pos x="77" y="108"/>
                  </a:cxn>
                  <a:cxn ang="0">
                    <a:pos x="119" y="78"/>
                  </a:cxn>
                  <a:cxn ang="0">
                    <a:pos x="155" y="48"/>
                  </a:cxn>
                  <a:cxn ang="0">
                    <a:pos x="179" y="12"/>
                  </a:cxn>
                  <a:cxn ang="0">
                    <a:pos x="173" y="6"/>
                  </a:cxn>
                  <a:cxn ang="0">
                    <a:pos x="167" y="0"/>
                  </a:cxn>
                  <a:cxn ang="0">
                    <a:pos x="137" y="42"/>
                  </a:cxn>
                  <a:cxn ang="0">
                    <a:pos x="101" y="78"/>
                  </a:cxn>
                  <a:cxn ang="0">
                    <a:pos x="53" y="108"/>
                  </a:cxn>
                  <a:cxn ang="0">
                    <a:pos x="0" y="132"/>
                  </a:cxn>
                  <a:cxn ang="0">
                    <a:pos x="0" y="132"/>
                  </a:cxn>
                </a:cxnLst>
                <a:rect l="0" t="0" r="r" b="b"/>
                <a:pathLst>
                  <a:path w="179" h="132">
                    <a:moveTo>
                      <a:pt x="0" y="132"/>
                    </a:moveTo>
                    <a:lnTo>
                      <a:pt x="29" y="132"/>
                    </a:lnTo>
                    <a:lnTo>
                      <a:pt x="77" y="108"/>
                    </a:lnTo>
                    <a:lnTo>
                      <a:pt x="119" y="78"/>
                    </a:lnTo>
                    <a:lnTo>
                      <a:pt x="155" y="48"/>
                    </a:lnTo>
                    <a:lnTo>
                      <a:pt x="179" y="12"/>
                    </a:lnTo>
                    <a:lnTo>
                      <a:pt x="173" y="6"/>
                    </a:lnTo>
                    <a:lnTo>
                      <a:pt x="167" y="0"/>
                    </a:lnTo>
                    <a:lnTo>
                      <a:pt x="137" y="42"/>
                    </a:lnTo>
                    <a:lnTo>
                      <a:pt x="101" y="78"/>
                    </a:lnTo>
                    <a:lnTo>
                      <a:pt x="53" y="108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Freeform 1049"/>
              <p:cNvSpPr/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Freeform 1050"/>
              <p:cNvSpPr/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Freeform 1051"/>
              <p:cNvSpPr/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Freeform 1052"/>
              <p:cNvSpPr/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Freeform 1053"/>
              <p:cNvSpPr/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Freeform 1054"/>
              <p:cNvSpPr/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Freeform 1055"/>
              <p:cNvSpPr/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Freeform 1056"/>
              <p:cNvSpPr/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Freeform 1057"/>
              <p:cNvSpPr/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Freeform 1058"/>
              <p:cNvSpPr/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Freeform 1059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Freeform 1060"/>
              <p:cNvSpPr/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Freeform 1061"/>
              <p:cNvSpPr/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Freeform 1062"/>
              <p:cNvSpPr/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Freeform 1063"/>
              <p:cNvSpPr/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Freeform 1064"/>
              <p:cNvSpPr/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Freeform 1065"/>
              <p:cNvSpPr/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Freeform 1066"/>
              <p:cNvSpPr/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686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Freeform 1067"/>
              <p:cNvSpPr/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Freeform 1068"/>
              <p:cNvSpPr/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Freeform 1069"/>
              <p:cNvSpPr/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Freeform 1070"/>
              <p:cNvSpPr/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Freeform 1071"/>
              <p:cNvSpPr/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2" name="Freeform 1072"/>
              <p:cNvSpPr/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3" name="Freeform 1073"/>
              <p:cNvSpPr/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Freeform 1074"/>
              <p:cNvSpPr/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Freeform 1075"/>
              <p:cNvSpPr/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Freeform 1076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7" name="Oval 1077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48" name="Group 1078"/>
              <p:cNvGrpSpPr/>
              <p:nvPr/>
            </p:nvGrpSpPr>
            <p:grpSpPr bwMode="auto">
              <a:xfrm>
                <a:off x="4546" y="3608"/>
                <a:ext cx="518" cy="319"/>
                <a:chOff x="4546" y="3608"/>
                <a:chExt cx="518" cy="319"/>
              </a:xfrm>
            </p:grpSpPr>
            <p:sp>
              <p:nvSpPr>
                <p:cNvPr id="54" name="Oval 1079"/>
                <p:cNvSpPr>
                  <a:spLocks noChangeArrowheads="1"/>
                </p:cNvSpPr>
                <p:nvPr/>
              </p:nvSpPr>
              <p:spPr bwMode="hidden">
                <a:xfrm>
                  <a:off x="4546" y="3608"/>
                  <a:ext cx="518" cy="31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" name="Oval 1080"/>
                <p:cNvSpPr>
                  <a:spLocks noChangeArrowheads="1"/>
                </p:cNvSpPr>
                <p:nvPr/>
              </p:nvSpPr>
              <p:spPr bwMode="hidden">
                <a:xfrm>
                  <a:off x="4578" y="3630"/>
                  <a:ext cx="446" cy="2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tint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" name="Oval 1081"/>
                <p:cNvSpPr>
                  <a:spLocks noChangeArrowheads="1"/>
                </p:cNvSpPr>
                <p:nvPr/>
              </p:nvSpPr>
              <p:spPr bwMode="hidden">
                <a:xfrm>
                  <a:off x="4610" y="3650"/>
                  <a:ext cx="386" cy="23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" name="Oval 1082"/>
                <p:cNvSpPr>
                  <a:spLocks noChangeArrowheads="1"/>
                </p:cNvSpPr>
                <p:nvPr/>
              </p:nvSpPr>
              <p:spPr bwMode="hidden">
                <a:xfrm>
                  <a:off x="4654" y="3678"/>
                  <a:ext cx="298" cy="1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" name="Oval 1083"/>
                <p:cNvSpPr>
                  <a:spLocks noChangeArrowheads="1"/>
                </p:cNvSpPr>
                <p:nvPr/>
              </p:nvSpPr>
              <p:spPr bwMode="hidden">
                <a:xfrm>
                  <a:off x="4690" y="3698"/>
                  <a:ext cx="222" cy="13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" name="Oval 1084"/>
                <p:cNvSpPr>
                  <a:spLocks noChangeArrowheads="1"/>
                </p:cNvSpPr>
                <p:nvPr/>
              </p:nvSpPr>
              <p:spPr bwMode="hidden">
                <a:xfrm>
                  <a:off x="4738" y="3728"/>
                  <a:ext cx="126" cy="8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1085"/>
              <p:cNvGrpSpPr/>
              <p:nvPr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50" name="Oval 1086"/>
                <p:cNvSpPr>
                  <a:spLocks noChangeArrowheads="1"/>
                </p:cNvSpPr>
                <p:nvPr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" name="Oval 1087"/>
                <p:cNvSpPr>
                  <a:spLocks noChangeArrowheads="1"/>
                </p:cNvSpPr>
                <p:nvPr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" name="Oval 1088"/>
                <p:cNvSpPr>
                  <a:spLocks noChangeArrowheads="1"/>
                </p:cNvSpPr>
                <p:nvPr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" name="Oval 1089"/>
                <p:cNvSpPr>
                  <a:spLocks noChangeArrowheads="1"/>
                </p:cNvSpPr>
                <p:nvPr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76866" name="Rectangle 109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922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6867" name="Rectangle 109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68" name="Rectangle 1092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9" name="Rectangle 109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0" name="Rectangle 10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8558D-EDEF-6E49-B96D-9C3FADE10CD3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  <a:endParaRPr lang="en-AU" smtClean="0"/>
          </a:p>
          <a:p>
            <a:pPr lvl="1"/>
            <a:r>
              <a:rPr lang="en-AU" smtClean="0"/>
              <a:t>Second level</a:t>
            </a:r>
            <a:endParaRPr lang="en-AU" smtClean="0"/>
          </a:p>
          <a:p>
            <a:pPr lvl="2"/>
            <a:r>
              <a:rPr lang="en-AU" smtClean="0"/>
              <a:t>Third level</a:t>
            </a:r>
            <a:endParaRPr lang="en-AU" smtClean="0"/>
          </a:p>
          <a:p>
            <a:pPr lvl="3"/>
            <a:r>
              <a:rPr lang="en-AU" smtClean="0"/>
              <a:t>Fourth level</a:t>
            </a:r>
            <a:endParaRPr lang="en-AU" smtClean="0"/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647B1-DEAE-604C-8277-A0CE194EBD74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  <a:endParaRPr lang="en-AU" smtClean="0"/>
          </a:p>
          <a:p>
            <a:pPr lvl="1"/>
            <a:r>
              <a:rPr lang="en-AU" smtClean="0"/>
              <a:t>Second level</a:t>
            </a:r>
            <a:endParaRPr lang="en-AU" smtClean="0"/>
          </a:p>
          <a:p>
            <a:pPr lvl="2"/>
            <a:r>
              <a:rPr lang="en-AU" smtClean="0"/>
              <a:t>Third level</a:t>
            </a:r>
            <a:endParaRPr lang="en-AU" smtClean="0"/>
          </a:p>
          <a:p>
            <a:pPr lvl="3"/>
            <a:r>
              <a:rPr lang="en-AU" smtClean="0"/>
              <a:t>Fourth level</a:t>
            </a:r>
            <a:endParaRPr lang="en-AU" smtClean="0"/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ED8F0B-58A5-DB41-9726-20EC5E8A0521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/>
          <p:nvPr/>
        </p:nvGrpSpPr>
        <p:grpSpPr bwMode="auto">
          <a:xfrm>
            <a:off x="0" y="0"/>
            <a:ext cx="1581150" cy="6858000"/>
            <a:chOff x="134471" y="0"/>
            <a:chExt cx="1581220" cy="685800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 bwMode="auto">
            <a:xfrm>
              <a:off x="134471" y="0"/>
              <a:ext cx="135815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6"/>
          <p:cNvGrpSpPr/>
          <p:nvPr/>
        </p:nvGrpSpPr>
        <p:grpSpPr bwMode="auto">
          <a:xfrm>
            <a:off x="7546975" y="0"/>
            <a:ext cx="1597025" cy="6858000"/>
            <a:chOff x="7413812" y="0"/>
            <a:chExt cx="1597734" cy="6858000"/>
          </a:xfrm>
        </p:grpSpPr>
        <p:pic>
          <p:nvPicPr>
            <p:cNvPr id="8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r="85126"/>
            <a:stretch>
              <a:fillRect/>
            </a:stretch>
          </p:blipFill>
          <p:spPr bwMode="auto">
            <a:xfrm>
              <a:off x="7651376" y="0"/>
              <a:ext cx="136017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413812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4841875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smtClean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A6087C2-FE8E-4E41-B302-52943D53AC95}" type="datetime1">
              <a:rPr lang="en-US"/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/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6BE87-E5FB-E549-B6FD-BE8C668A25A3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/>
          <p:nvPr/>
        </p:nvGrpSpPr>
        <p:grpSpPr bwMode="auto">
          <a:xfrm>
            <a:off x="0" y="0"/>
            <a:ext cx="1581150" cy="6858000"/>
            <a:chOff x="134471" y="0"/>
            <a:chExt cx="158122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 bwMode="auto">
            <a:xfrm>
              <a:off x="134471" y="0"/>
              <a:ext cx="135815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6"/>
          <p:cNvGrpSpPr/>
          <p:nvPr/>
        </p:nvGrpSpPr>
        <p:grpSpPr bwMode="auto">
          <a:xfrm>
            <a:off x="7546975" y="0"/>
            <a:ext cx="1597025" cy="6858000"/>
            <a:chOff x="7413812" y="0"/>
            <a:chExt cx="1597734" cy="6858000"/>
          </a:xfrm>
        </p:grpSpPr>
        <p:pic>
          <p:nvPicPr>
            <p:cNvPr id="9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r="85126"/>
            <a:stretch>
              <a:fillRect/>
            </a:stretch>
          </p:blipFill>
          <p:spPr bwMode="auto">
            <a:xfrm>
              <a:off x="7651376" y="0"/>
              <a:ext cx="136017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1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413812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4841875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smtClean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/>
          <p:nvPr/>
        </p:nvGrpSpPr>
        <p:grpSpPr bwMode="auto">
          <a:xfrm>
            <a:off x="0" y="0"/>
            <a:ext cx="9144000" cy="1190625"/>
            <a:chOff x="0" y="0"/>
            <a:chExt cx="9144000" cy="1191256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 bwMode="auto">
            <a:xfrm>
              <a:off x="0" y="0"/>
              <a:ext cx="9144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0" y="923365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0"/>
          <p:cNvGrpSpPr/>
          <p:nvPr/>
        </p:nvGrpSpPr>
        <p:grpSpPr bwMode="auto">
          <a:xfrm flipV="1">
            <a:off x="0" y="5667375"/>
            <a:ext cx="9144000" cy="1190625"/>
            <a:chOff x="0" y="0"/>
            <a:chExt cx="9144000" cy="1191256"/>
          </a:xfrm>
        </p:grpSpPr>
        <p:pic>
          <p:nvPicPr>
            <p:cNvPr id="8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 bwMode="auto">
            <a:xfrm>
              <a:off x="0" y="0"/>
              <a:ext cx="9144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0" y="923365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3259138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1851212"/>
            <a:ext cx="5446714" cy="1730375"/>
          </a:xfrm>
        </p:spPr>
        <p:txBody>
          <a:bodyPr anchor="b"/>
          <a:lstStyle>
            <a:lvl1pPr algn="ctr">
              <a:lnSpc>
                <a:spcPts val="6800"/>
              </a:lnSpc>
              <a:defRPr sz="6500" b="0" cap="none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4200" y="3576918"/>
            <a:ext cx="5446714" cy="82998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FD19A-18DF-734E-88FC-7E6030A357C1}" type="datetime1">
              <a:rPr lang="en-US"/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5685A-713B-8549-9275-7DEE06C1AF59}" type="slidenum">
              <a:rPr lang="en-US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/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62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6534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7342E1-65BB-6E4A-A0CC-A610AAC07D07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9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4765675" y="2460625"/>
            <a:ext cx="3563938" cy="98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pic>
        <p:nvPicPr>
          <p:cNvPr id="11" name="Picture 10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779463" y="2460625"/>
            <a:ext cx="3563937" cy="98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1879320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048" y="1879320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048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BB56AA-FE0D-774B-9115-3002173F52F9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/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4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F1141-6830-8D46-9787-8E222FA999B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verlay-Blan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1FC6E-DD23-0745-9A88-FF90FE027BF3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  <a:endParaRPr lang="en-AU" smtClean="0"/>
          </a:p>
          <a:p>
            <a:pPr lvl="1"/>
            <a:r>
              <a:rPr lang="en-AU" smtClean="0"/>
              <a:t>Second level</a:t>
            </a:r>
            <a:endParaRPr lang="en-AU" smtClean="0"/>
          </a:p>
          <a:p>
            <a:pPr lvl="2"/>
            <a:r>
              <a:rPr lang="en-AU" smtClean="0"/>
              <a:t>Third level</a:t>
            </a:r>
            <a:endParaRPr lang="en-AU" smtClean="0"/>
          </a:p>
          <a:p>
            <a:pPr lvl="3"/>
            <a:r>
              <a:rPr lang="en-AU" smtClean="0"/>
              <a:t>Fourth level</a:t>
            </a:r>
            <a:endParaRPr lang="en-AU" smtClean="0"/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668E8-CB30-1B4D-93AB-5D2DD1B60BE9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/>
          <p:nvPr/>
        </p:nvGrpSpPr>
        <p:grpSpPr bwMode="auto"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4301" r="46875"/>
            <a:stretch>
              <a:fillRect/>
            </a:stretch>
          </p:blipFill>
          <p:spPr bwMode="auto">
            <a:xfrm>
              <a:off x="4495800" y="0"/>
              <a:ext cx="46482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42672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776" cy="1537447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859" y="381001"/>
            <a:ext cx="3813174" cy="569753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2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209801"/>
            <a:ext cx="3612776" cy="3200400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fld id="{13EBF9D1-F2F6-354E-8D82-1F22732BF26C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Blan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solidFill>
              <a:schemeClr val="accent1">
                <a:lumMod val="40000"/>
                <a:lumOff val="60000"/>
                <a:alpha val="40000"/>
              </a:schemeClr>
            </a:solidFill>
            <a:miter lim="800000"/>
          </a:ln>
          <a:effectLst>
            <a:innerShdw blurRad="457200">
              <a:schemeClr val="accent1">
                <a:alpha val="80000"/>
              </a:schemeClr>
            </a:innerShdw>
            <a:softEdge rad="3175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13960-210B-8C44-ADE8-24754ADD31F9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/>
          <p:nvPr/>
        </p:nvGrpSpPr>
        <p:grpSpPr bwMode="auto"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4301" r="46875"/>
            <a:stretch>
              <a:fillRect/>
            </a:stretch>
          </p:blipFill>
          <p:spPr bwMode="auto">
            <a:xfrm>
              <a:off x="4495800" y="0"/>
              <a:ext cx="46482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42672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457200">
              <a:schemeClr val="tx1">
                <a:lumMod val="50000"/>
                <a:lumOff val="50000"/>
                <a:alpha val="80000"/>
              </a:schemeClr>
            </a:innerShdw>
            <a:softEdge rad="12700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925CD-4C5D-6D4E-9FE4-4D8095B50739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/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5A41B-8327-0E42-B599-5675DCE9B20E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/>
          <p:nvPr/>
        </p:nvGrpSpPr>
        <p:grpSpPr bwMode="auto">
          <a:xfrm>
            <a:off x="0" y="0"/>
            <a:ext cx="7696200" cy="6858000"/>
            <a:chOff x="0" y="0"/>
            <a:chExt cx="7696200" cy="685800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16862"/>
            <a:stretch>
              <a:fillRect/>
            </a:stretch>
          </p:blipFill>
          <p:spPr bwMode="auto">
            <a:xfrm>
              <a:off x="0" y="0"/>
              <a:ext cx="74676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428309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381001"/>
            <a:ext cx="1447800" cy="56975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1"/>
            <a:ext cx="6705600" cy="56975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ED9FD7-61BB-7A44-8CC2-6AE4A679CA7C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  <a:endParaRPr lang="en-AU" smtClean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AF57C-3280-0644-86E8-18FD8A22CD3E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  <a:endParaRPr lang="en-AU" smtClean="0"/>
          </a:p>
          <a:p>
            <a:pPr lvl="1"/>
            <a:r>
              <a:rPr lang="en-AU" smtClean="0"/>
              <a:t>Second level</a:t>
            </a:r>
            <a:endParaRPr lang="en-AU" smtClean="0"/>
          </a:p>
          <a:p>
            <a:pPr lvl="2"/>
            <a:r>
              <a:rPr lang="en-AU" smtClean="0"/>
              <a:t>Third level</a:t>
            </a:r>
            <a:endParaRPr lang="en-AU" smtClean="0"/>
          </a:p>
          <a:p>
            <a:pPr lvl="3"/>
            <a:r>
              <a:rPr lang="en-AU" smtClean="0"/>
              <a:t>Fourth level</a:t>
            </a:r>
            <a:endParaRPr lang="en-AU" smtClean="0"/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  <a:endParaRPr lang="en-AU" smtClean="0"/>
          </a:p>
          <a:p>
            <a:pPr lvl="1"/>
            <a:r>
              <a:rPr lang="en-AU" smtClean="0"/>
              <a:t>Second level</a:t>
            </a:r>
            <a:endParaRPr lang="en-AU" smtClean="0"/>
          </a:p>
          <a:p>
            <a:pPr lvl="2"/>
            <a:r>
              <a:rPr lang="en-AU" smtClean="0"/>
              <a:t>Third level</a:t>
            </a:r>
            <a:endParaRPr lang="en-AU" smtClean="0"/>
          </a:p>
          <a:p>
            <a:pPr lvl="3"/>
            <a:r>
              <a:rPr lang="en-AU" smtClean="0"/>
              <a:t>Fourth level</a:t>
            </a:r>
            <a:endParaRPr lang="en-AU" smtClean="0"/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645CD-4595-C648-9785-F95E54BD1D9F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  <a:endParaRPr lang="en-AU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  <a:endParaRPr lang="en-AU" smtClean="0"/>
          </a:p>
          <a:p>
            <a:pPr lvl="1"/>
            <a:r>
              <a:rPr lang="en-AU" smtClean="0"/>
              <a:t>Second level</a:t>
            </a:r>
            <a:endParaRPr lang="en-AU" smtClean="0"/>
          </a:p>
          <a:p>
            <a:pPr lvl="2"/>
            <a:r>
              <a:rPr lang="en-AU" smtClean="0"/>
              <a:t>Third level</a:t>
            </a:r>
            <a:endParaRPr lang="en-AU" smtClean="0"/>
          </a:p>
          <a:p>
            <a:pPr lvl="3"/>
            <a:r>
              <a:rPr lang="en-AU" smtClean="0"/>
              <a:t>Fourth level</a:t>
            </a:r>
            <a:endParaRPr lang="en-AU" smtClean="0"/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  <a:endParaRPr lang="en-AU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  <a:endParaRPr lang="en-AU" smtClean="0"/>
          </a:p>
          <a:p>
            <a:pPr lvl="1"/>
            <a:r>
              <a:rPr lang="en-AU" smtClean="0"/>
              <a:t>Second level</a:t>
            </a:r>
            <a:endParaRPr lang="en-AU" smtClean="0"/>
          </a:p>
          <a:p>
            <a:pPr lvl="2"/>
            <a:r>
              <a:rPr lang="en-AU" smtClean="0"/>
              <a:t>Third level</a:t>
            </a:r>
            <a:endParaRPr lang="en-AU" smtClean="0"/>
          </a:p>
          <a:p>
            <a:pPr lvl="3"/>
            <a:r>
              <a:rPr lang="en-AU" smtClean="0"/>
              <a:t>Fourth level</a:t>
            </a:r>
            <a:endParaRPr lang="en-AU" smtClean="0"/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15433-4EEF-DF40-A66B-7CF99177B5E7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Rectangle 6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8E1A6-2C0A-DC46-9BC0-5CAA931D92DA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6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3E177B-2501-454C-AAE0-495436BCF2A5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  <a:endParaRPr lang="en-AU" smtClean="0"/>
          </a:p>
          <a:p>
            <a:pPr lvl="1"/>
            <a:r>
              <a:rPr lang="en-AU" smtClean="0"/>
              <a:t>Second level</a:t>
            </a:r>
            <a:endParaRPr lang="en-AU" smtClean="0"/>
          </a:p>
          <a:p>
            <a:pPr lvl="2"/>
            <a:r>
              <a:rPr lang="en-AU" smtClean="0"/>
              <a:t>Third level</a:t>
            </a:r>
            <a:endParaRPr lang="en-AU" smtClean="0"/>
          </a:p>
          <a:p>
            <a:pPr lvl="3"/>
            <a:r>
              <a:rPr lang="en-AU" smtClean="0"/>
              <a:t>Fourth level</a:t>
            </a:r>
            <a:endParaRPr lang="en-AU" smtClean="0"/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  <a:endParaRPr lang="en-AU" smtClean="0"/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29FC2-87A2-FA4F-86AA-E71D2B343C44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  <a:endParaRPr lang="en-AU" smtClean="0"/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DCA415-B046-FC48-9DF6-C959FC4A05BB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75779" name="Freeform 3"/>
            <p:cNvSpPr/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033" name="Group 4"/>
            <p:cNvGrpSpPr/>
            <p:nvPr/>
          </p:nvGrpSpPr>
          <p:grpSpPr bwMode="auto">
            <a:xfrm>
              <a:off x="1776" y="3024"/>
              <a:ext cx="3929" cy="1290"/>
              <a:chOff x="1776" y="3024"/>
              <a:chExt cx="3929" cy="1290"/>
            </a:xfrm>
          </p:grpSpPr>
          <p:grpSp>
            <p:nvGrpSpPr>
              <p:cNvPr id="1034" name="Group 5"/>
              <p:cNvGrpSpPr/>
              <p:nvPr userDrawn="1"/>
            </p:nvGrpSpPr>
            <p:grpSpPr bwMode="auto">
              <a:xfrm>
                <a:off x="2268" y="3934"/>
                <a:ext cx="638" cy="377"/>
                <a:chOff x="2268" y="3934"/>
                <a:chExt cx="638" cy="377"/>
              </a:xfrm>
            </p:grpSpPr>
            <p:sp>
              <p:nvSpPr>
                <p:cNvPr id="75782" name="Oval 6"/>
                <p:cNvSpPr>
                  <a:spLocks noChangeArrowheads="1"/>
                </p:cNvSpPr>
                <p:nvPr/>
              </p:nvSpPr>
              <p:spPr bwMode="hidden">
                <a:xfrm>
                  <a:off x="2268" y="3934"/>
                  <a:ext cx="638" cy="3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783" name="Oval 7"/>
                <p:cNvSpPr>
                  <a:spLocks noChangeArrowheads="1"/>
                </p:cNvSpPr>
                <p:nvPr/>
              </p:nvSpPr>
              <p:spPr bwMode="hidden">
                <a:xfrm>
                  <a:off x="2314" y="3958"/>
                  <a:ext cx="543" cy="3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87843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784" name="Oval 8"/>
                <p:cNvSpPr>
                  <a:spLocks noChangeArrowheads="1"/>
                </p:cNvSpPr>
                <p:nvPr/>
              </p:nvSpPr>
              <p:spPr bwMode="hidden">
                <a:xfrm>
                  <a:off x="2341" y="3979"/>
                  <a:ext cx="501" cy="29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098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785" name="Oval 9"/>
                <p:cNvSpPr>
                  <a:spLocks noChangeArrowheads="1"/>
                </p:cNvSpPr>
                <p:nvPr/>
              </p:nvSpPr>
              <p:spPr bwMode="hidden">
                <a:xfrm>
                  <a:off x="2368" y="3997"/>
                  <a:ext cx="444" cy="25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786" name="Oval 10"/>
                <p:cNvSpPr>
                  <a:spLocks noChangeArrowheads="1"/>
                </p:cNvSpPr>
                <p:nvPr/>
              </p:nvSpPr>
              <p:spPr bwMode="hidden">
                <a:xfrm>
                  <a:off x="2385" y="4005"/>
                  <a:ext cx="413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787" name="Oval 11"/>
                <p:cNvSpPr>
                  <a:spLocks noChangeArrowheads="1"/>
                </p:cNvSpPr>
                <p:nvPr/>
              </p:nvSpPr>
              <p:spPr bwMode="hidden">
                <a:xfrm>
                  <a:off x="2437" y="4026"/>
                  <a:ext cx="306" cy="19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788" name="Oval 12"/>
                <p:cNvSpPr>
                  <a:spLocks noChangeArrowheads="1"/>
                </p:cNvSpPr>
                <p:nvPr/>
              </p:nvSpPr>
              <p:spPr bwMode="hidden">
                <a:xfrm>
                  <a:off x="2476" y="4056"/>
                  <a:ext cx="227" cy="13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789" name="Oval 13"/>
                <p:cNvSpPr>
                  <a:spLocks noChangeArrowheads="1"/>
                </p:cNvSpPr>
                <p:nvPr/>
              </p:nvSpPr>
              <p:spPr bwMode="hidden">
                <a:xfrm>
                  <a:off x="2542" y="4097"/>
                  <a:ext cx="90" cy="6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75790" name="Oval 14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791" name="Oval 15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792" name="Oval 16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793" name="Oval 17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794" name="Oval 18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795" name="Freeform 19"/>
              <p:cNvSpPr/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796" name="Freeform 20"/>
              <p:cNvSpPr/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84706"/>
                      <a:invGamma/>
                    </a:schemeClr>
                  </a:gs>
                  <a:gs pos="100000">
                    <a:schemeClr val="accent1"/>
                  </a:gs>
                </a:gsLst>
                <a:lin ang="189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797" name="Freeform 21"/>
              <p:cNvSpPr/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798" name="Freeform 22"/>
              <p:cNvSpPr/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799" name="Freeform 23"/>
              <p:cNvSpPr/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00" name="Freeform 24"/>
              <p:cNvSpPr/>
              <p:nvPr/>
            </p:nvSpPr>
            <p:spPr bwMode="hidden">
              <a:xfrm>
                <a:off x="4175" y="4050"/>
                <a:ext cx="180" cy="132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29" y="132"/>
                  </a:cxn>
                  <a:cxn ang="0">
                    <a:pos x="77" y="108"/>
                  </a:cxn>
                  <a:cxn ang="0">
                    <a:pos x="119" y="78"/>
                  </a:cxn>
                  <a:cxn ang="0">
                    <a:pos x="155" y="48"/>
                  </a:cxn>
                  <a:cxn ang="0">
                    <a:pos x="179" y="12"/>
                  </a:cxn>
                  <a:cxn ang="0">
                    <a:pos x="173" y="6"/>
                  </a:cxn>
                  <a:cxn ang="0">
                    <a:pos x="167" y="0"/>
                  </a:cxn>
                  <a:cxn ang="0">
                    <a:pos x="137" y="42"/>
                  </a:cxn>
                  <a:cxn ang="0">
                    <a:pos x="101" y="78"/>
                  </a:cxn>
                  <a:cxn ang="0">
                    <a:pos x="53" y="108"/>
                  </a:cxn>
                  <a:cxn ang="0">
                    <a:pos x="0" y="132"/>
                  </a:cxn>
                  <a:cxn ang="0">
                    <a:pos x="0" y="132"/>
                  </a:cxn>
                </a:cxnLst>
                <a:rect l="0" t="0" r="r" b="b"/>
                <a:pathLst>
                  <a:path w="179" h="132">
                    <a:moveTo>
                      <a:pt x="0" y="132"/>
                    </a:moveTo>
                    <a:lnTo>
                      <a:pt x="29" y="132"/>
                    </a:lnTo>
                    <a:lnTo>
                      <a:pt x="77" y="108"/>
                    </a:lnTo>
                    <a:lnTo>
                      <a:pt x="119" y="78"/>
                    </a:lnTo>
                    <a:lnTo>
                      <a:pt x="155" y="48"/>
                    </a:lnTo>
                    <a:lnTo>
                      <a:pt x="179" y="12"/>
                    </a:lnTo>
                    <a:lnTo>
                      <a:pt x="173" y="6"/>
                    </a:lnTo>
                    <a:lnTo>
                      <a:pt x="167" y="0"/>
                    </a:lnTo>
                    <a:lnTo>
                      <a:pt x="137" y="42"/>
                    </a:lnTo>
                    <a:lnTo>
                      <a:pt x="101" y="78"/>
                    </a:lnTo>
                    <a:lnTo>
                      <a:pt x="53" y="108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01" name="Freeform 25"/>
              <p:cNvSpPr/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02" name="Freeform 26"/>
              <p:cNvSpPr/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03" name="Freeform 27"/>
              <p:cNvSpPr/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04" name="Freeform 28"/>
              <p:cNvSpPr/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05" name="Freeform 29"/>
              <p:cNvSpPr/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06" name="Freeform 30"/>
              <p:cNvSpPr/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07" name="Freeform 31"/>
              <p:cNvSpPr/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08" name="Freeform 32"/>
              <p:cNvSpPr/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09" name="Freeform 33"/>
              <p:cNvSpPr/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10" name="Freeform 34"/>
              <p:cNvSpPr/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11" name="Freeform 35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12" name="Freeform 36"/>
              <p:cNvSpPr/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13" name="Freeform 37"/>
              <p:cNvSpPr/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14" name="Freeform 38"/>
              <p:cNvSpPr/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15" name="Freeform 39"/>
              <p:cNvSpPr/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16" name="Freeform 40"/>
              <p:cNvSpPr/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17" name="Freeform 41"/>
              <p:cNvSpPr/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18" name="Freeform 42"/>
              <p:cNvSpPr/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686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19" name="Freeform 43"/>
              <p:cNvSpPr/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20" name="Freeform 44"/>
              <p:cNvSpPr/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21" name="Freeform 45"/>
              <p:cNvSpPr/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22" name="Freeform 46"/>
              <p:cNvSpPr/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23" name="Freeform 47"/>
              <p:cNvSpPr/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24" name="Freeform 48"/>
              <p:cNvSpPr/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25" name="Freeform 49"/>
              <p:cNvSpPr/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26" name="Freeform 50"/>
              <p:cNvSpPr/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27" name="Freeform 51"/>
              <p:cNvSpPr/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28" name="Freeform 52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5829" name="Oval 53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1075" name="Group 54"/>
              <p:cNvGrpSpPr/>
              <p:nvPr userDrawn="1"/>
            </p:nvGrpSpPr>
            <p:grpSpPr bwMode="auto">
              <a:xfrm>
                <a:off x="4546" y="3608"/>
                <a:ext cx="518" cy="319"/>
                <a:chOff x="4546" y="3608"/>
                <a:chExt cx="518" cy="319"/>
              </a:xfrm>
            </p:grpSpPr>
            <p:sp>
              <p:nvSpPr>
                <p:cNvPr id="75831" name="Oval 55"/>
                <p:cNvSpPr>
                  <a:spLocks noChangeArrowheads="1"/>
                </p:cNvSpPr>
                <p:nvPr/>
              </p:nvSpPr>
              <p:spPr bwMode="hidden">
                <a:xfrm>
                  <a:off x="4546" y="3608"/>
                  <a:ext cx="518" cy="31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832" name="Oval 56"/>
                <p:cNvSpPr>
                  <a:spLocks noChangeArrowheads="1"/>
                </p:cNvSpPr>
                <p:nvPr/>
              </p:nvSpPr>
              <p:spPr bwMode="hidden">
                <a:xfrm>
                  <a:off x="4578" y="3630"/>
                  <a:ext cx="446" cy="2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tint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833" name="Oval 57"/>
                <p:cNvSpPr>
                  <a:spLocks noChangeArrowheads="1"/>
                </p:cNvSpPr>
                <p:nvPr/>
              </p:nvSpPr>
              <p:spPr bwMode="hidden">
                <a:xfrm>
                  <a:off x="4610" y="3650"/>
                  <a:ext cx="386" cy="23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834" name="Oval 58"/>
                <p:cNvSpPr>
                  <a:spLocks noChangeArrowheads="1"/>
                </p:cNvSpPr>
                <p:nvPr/>
              </p:nvSpPr>
              <p:spPr bwMode="hidden">
                <a:xfrm>
                  <a:off x="4654" y="3678"/>
                  <a:ext cx="298" cy="1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835" name="Oval 59"/>
                <p:cNvSpPr>
                  <a:spLocks noChangeArrowheads="1"/>
                </p:cNvSpPr>
                <p:nvPr/>
              </p:nvSpPr>
              <p:spPr bwMode="hidden">
                <a:xfrm>
                  <a:off x="4690" y="3698"/>
                  <a:ext cx="222" cy="13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836" name="Oval 60"/>
                <p:cNvSpPr>
                  <a:spLocks noChangeArrowheads="1"/>
                </p:cNvSpPr>
                <p:nvPr/>
              </p:nvSpPr>
              <p:spPr bwMode="hidden">
                <a:xfrm>
                  <a:off x="4738" y="3728"/>
                  <a:ext cx="126" cy="8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76" name="Group 61"/>
              <p:cNvGrpSpPr/>
              <p:nvPr userDrawn="1"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75838" name="Oval 62"/>
                <p:cNvSpPr>
                  <a:spLocks noChangeArrowheads="1"/>
                </p:cNvSpPr>
                <p:nvPr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839" name="Oval 63"/>
                <p:cNvSpPr>
                  <a:spLocks noChangeArrowheads="1"/>
                </p:cNvSpPr>
                <p:nvPr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840" name="Oval 64"/>
                <p:cNvSpPr>
                  <a:spLocks noChangeArrowheads="1"/>
                </p:cNvSpPr>
                <p:nvPr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5841" name="Oval 65"/>
                <p:cNvSpPr>
                  <a:spLocks noChangeArrowheads="1"/>
                </p:cNvSpPr>
                <p:nvPr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75842" name="Rectangle 66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1" compatLnSpc="1"/>
          <a:lstStyle/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5843" name="Rectangle 67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5844" name="Rectangle 68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5845" name="Rectangle 69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9035AE5-5969-D34B-B84F-BCD4664DAD9A}" type="slidenum">
              <a:rPr lang="en-US"/>
            </a:fld>
            <a:endParaRPr lang="en-US" dirty="0"/>
          </a:p>
        </p:txBody>
      </p:sp>
      <p:sp>
        <p:nvSpPr>
          <p:cNvPr id="75846" name="Rectangle 70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76400"/>
            <a:ext cx="8229600" cy="4454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MS PGothic" pitchFamily="-107" charset="-128"/>
          <a:cs typeface="MS PGothic" pitchFamily="-107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MS PGothic" pitchFamily="-107" charset="-128"/>
          <a:cs typeface="MS PGothic" pitchFamily="-107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MS PGothic" pitchFamily="-107" charset="-128"/>
          <a:cs typeface="MS PGothic" pitchFamily="-107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MS PGothic" pitchFamily="-107" charset="-128"/>
          <a:cs typeface="MS PGothic" pitchFamily="-107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MS PGothic" pitchFamily="-107" charset="-128"/>
          <a:cs typeface="MS PGothic" pitchFamily="-107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Ø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itchFamily="-107" charset="-128"/>
          <a:cs typeface="MS PGothic" pitchFamily="-107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anose="05000000000000000000" pitchFamily="2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itchFamily="-107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itchFamily="-107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itchFamily="-107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itchFamily="-107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itchFamily="-107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itchFamily="-107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itchFamily="-107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MS PGothic" pitchFamily="-10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92163" y="39688"/>
            <a:ext cx="7570787" cy="1412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92163" y="1762125"/>
            <a:ext cx="7570787" cy="4289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62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431E8D6-C4E6-E04D-BE90-11C56E0B4B44}" type="slidenum">
              <a:rPr lang="en-US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n-lt"/>
          <a:ea typeface="MS PGothic" pitchFamily="-107" charset="-128"/>
          <a:cs typeface="MS PGothic" pitchFamily="-107" charset="-128"/>
        </a:defRPr>
      </a:lvl1pPr>
      <a:lvl2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MS PGothic" pitchFamily="-107" charset="-128"/>
          <a:cs typeface="MS PGothic" pitchFamily="-107" charset="-128"/>
        </a:defRPr>
      </a:lvl2pPr>
      <a:lvl3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MS PGothic" pitchFamily="-107" charset="-128"/>
          <a:cs typeface="MS PGothic" pitchFamily="-107" charset="-128"/>
        </a:defRPr>
      </a:lvl3pPr>
      <a:lvl4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MS PGothic" pitchFamily="-107" charset="-128"/>
          <a:cs typeface="MS PGothic" pitchFamily="-107" charset="-128"/>
        </a:defRPr>
      </a:lvl4pPr>
      <a:lvl5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MS PGothic" pitchFamily="-107" charset="-128"/>
          <a:cs typeface="MS PGothic" pitchFamily="-107" charset="-128"/>
        </a:defRPr>
      </a:lvl5pPr>
      <a:lvl6pPr marL="4572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MS PGothic" pitchFamily="-107" charset="-128"/>
          <a:cs typeface="MS PGothic" pitchFamily="-107" charset="-128"/>
        </a:defRPr>
      </a:lvl6pPr>
      <a:lvl7pPr marL="9144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MS PGothic" pitchFamily="-107" charset="-128"/>
          <a:cs typeface="MS PGothic" pitchFamily="-107" charset="-128"/>
        </a:defRPr>
      </a:lvl7pPr>
      <a:lvl8pPr marL="13716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MS PGothic" pitchFamily="-107" charset="-128"/>
          <a:cs typeface="MS PGothic" pitchFamily="-107" charset="-128"/>
        </a:defRPr>
      </a:lvl8pPr>
      <a:lvl9pPr marL="18288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MS PGothic" pitchFamily="-107" charset="-128"/>
          <a:cs typeface="MS PGothic" pitchFamily="-107" charset="-128"/>
        </a:defRPr>
      </a:lvl9pPr>
    </p:titleStyle>
    <p:bodyStyle>
      <a:lvl1pPr marL="342900" indent="-342900" algn="l" rtl="0" eaLnBrk="0" fontAlgn="base" hangingPunct="0">
        <a:spcBef>
          <a:spcPts val="24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800" kern="1200">
          <a:solidFill>
            <a:schemeClr val="tx2"/>
          </a:solidFill>
          <a:latin typeface="+mn-lt"/>
          <a:ea typeface="MS PGothic" pitchFamily="-107" charset="-128"/>
          <a:cs typeface="MS PGothic" pitchFamily="-107" charset="-128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Font typeface="Candara" pitchFamily="-84" charset="0"/>
        <a:buChar char="•"/>
        <a:defRPr sz="2600" kern="1200">
          <a:solidFill>
            <a:schemeClr val="tx2"/>
          </a:solidFill>
          <a:latin typeface="+mn-lt"/>
          <a:ea typeface="MS PGothic" pitchFamily="-107" charset="-128"/>
          <a:cs typeface="+mn-cs"/>
        </a:defRPr>
      </a:lvl2pPr>
      <a:lvl3pPr marL="1035050" indent="-349250" algn="l" rtl="0" eaLnBrk="0" fontAlgn="base" hangingPunct="0">
        <a:spcBef>
          <a:spcPts val="6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400" kern="1200">
          <a:solidFill>
            <a:schemeClr val="tx2"/>
          </a:solidFill>
          <a:latin typeface="+mn-lt"/>
          <a:ea typeface="MS PGothic" pitchFamily="-107" charset="-128"/>
          <a:cs typeface="+mn-cs"/>
        </a:defRPr>
      </a:lvl3pPr>
      <a:lvl4pPr marL="1371600" indent="-3365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Font typeface="Candara" pitchFamily="-84" charset="0"/>
        <a:buChar char="•"/>
        <a:defRPr sz="2200" kern="1200">
          <a:solidFill>
            <a:schemeClr val="tx2"/>
          </a:solidFill>
          <a:latin typeface="+mn-lt"/>
          <a:ea typeface="MS PGothic" pitchFamily="-107" charset="-128"/>
          <a:cs typeface="+mn-cs"/>
        </a:defRPr>
      </a:lvl4pPr>
      <a:lvl5pPr marL="1720850" indent="-349250" algn="l" rtl="0" eaLnBrk="0" fontAlgn="base" hangingPunct="0">
        <a:spcBef>
          <a:spcPts val="6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000" kern="1200">
          <a:solidFill>
            <a:schemeClr val="tx2"/>
          </a:solidFill>
          <a:latin typeface="+mn-lt"/>
          <a:ea typeface="MS PGothic" pitchFamily="-107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emf"/><Relationship Id="rId1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3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1.png"/><Relationship Id="rId1" Type="http://schemas.openxmlformats.org/officeDocument/2006/relationships/image" Target="../media/image20.pd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3.png"/><Relationship Id="rId1" Type="http://schemas.openxmlformats.org/officeDocument/2006/relationships/image" Target="../media/image22.pd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6.png"/><Relationship Id="rId1" Type="http://schemas.openxmlformats.org/officeDocument/2006/relationships/image" Target="../media/image25.pd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9.png"/><Relationship Id="rId1" Type="http://schemas.openxmlformats.org/officeDocument/2006/relationships/image" Target="../media/image28.pd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3.png"/><Relationship Id="rId1" Type="http://schemas.openxmlformats.org/officeDocument/2006/relationships/image" Target="../media/image32.pd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emf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8.wm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0.png"/><Relationship Id="rId1" Type="http://schemas.openxmlformats.org/officeDocument/2006/relationships/image" Target="../media/image39.pd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3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4.png"/><Relationship Id="rId1" Type="http://schemas.openxmlformats.org/officeDocument/2006/relationships/image" Target="../media/image43.pd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6.png"/><Relationship Id="rId1" Type="http://schemas.openxmlformats.org/officeDocument/2006/relationships/image" Target="../media/image45.pdf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oleObject" Target="mclaughlinkl:Desktop:Crypto6e Tables:T17-Transport.doc!OLE_LINK1" TargetMode="Externa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8.png"/><Relationship Id="rId1" Type="http://schemas.openxmlformats.org/officeDocument/2006/relationships/image" Target="../media/image47.pdf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50.png"/><Relationship Id="rId1" Type="http://schemas.openxmlformats.org/officeDocument/2006/relationships/image" Target="../media/image49.pd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52.png"/><Relationship Id="rId1" Type="http://schemas.openxmlformats.org/officeDocument/2006/relationships/image" Target="../media/image51.pdf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3.xml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54.png"/><Relationship Id="rId1" Type="http://schemas.openxmlformats.org/officeDocument/2006/relationships/image" Target="../media/image53.pd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6.png"/><Relationship Id="rId1" Type="http://schemas.openxmlformats.org/officeDocument/2006/relationships/image" Target="../media/image15.pd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image" Target="../media/image17.pdf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6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4.xml"/><Relationship Id="rId8" Type="http://schemas.openxmlformats.org/officeDocument/2006/relationships/diagramQuickStyle" Target="../diagrams/quickStyle4.xml"/><Relationship Id="rId7" Type="http://schemas.openxmlformats.org/officeDocument/2006/relationships/diagramLayout" Target="../diagrams/layout4.xml"/><Relationship Id="rId6" Type="http://schemas.openxmlformats.org/officeDocument/2006/relationships/diagramData" Target="../diagrams/data4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6.xml"/><Relationship Id="rId10" Type="http://schemas.microsoft.com/office/2007/relationships/diagramDrawing" Target="../diagrams/drawing4.xml"/><Relationship Id="rId1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1854200" y="3694113"/>
            <a:ext cx="5446713" cy="147002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17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8435" name="Subtitle 13"/>
          <p:cNvSpPr>
            <a:spLocks noGrp="1"/>
          </p:cNvSpPr>
          <p:nvPr>
            <p:ph type="subTitle" idx="1"/>
          </p:nvPr>
        </p:nvSpPr>
        <p:spPr>
          <a:xfrm>
            <a:off x="1524000" y="5181600"/>
            <a:ext cx="6096000" cy="1349376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 smtClean="0">
                <a:latin typeface="Arial" panose="020B0604020202020204" pitchFamily="34" charset="0"/>
              </a:rPr>
              <a:t>Transport-Level Security</a:t>
            </a:r>
            <a:endParaRPr lang="en-US" sz="3600" dirty="0" smtClean="0"/>
          </a:p>
        </p:txBody>
      </p:sp>
      <p:pic>
        <p:nvPicPr>
          <p:cNvPr id="4" name="Picture Placeholder 4" descr="crypto.jpg"/>
          <p:cNvPicPr>
            <a:picLocks noChangeAspect="1"/>
          </p:cNvPicPr>
          <p:nvPr/>
        </p:nvPicPr>
        <p:blipFill>
          <a:blip r:embed="rId1"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14478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10" y="3068955"/>
            <a:ext cx="6163945" cy="719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Record Protocol</a:t>
            </a:r>
            <a:endParaRPr lang="en-AU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1" y="1661796"/>
          <a:ext cx="86868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3.pdf"/>
          <p:cNvPicPr>
            <a:picLocks noChangeAspect="1"/>
          </p:cNvPicPr>
          <p:nvPr/>
        </p:nvPicPr>
        <mc:AlternateContent xmlns:mc="http://schemas.openxmlformats.org/markup-compatibility/2006">
          <mc:Choice xmlns:mv="urn:schemas-microsoft-com:mac:vml" xmlns:ma="http://schemas.microsoft.com/office/mac/drawingml/2008/main" Requires="ma">
            <p:blipFill>
              <a:blip r:embed="rId1"/>
              <a:srcRect l="5455" t="7059" r="3636" b="8235"/>
              <a:stretch>
                <a:fillRect/>
              </a:stretch>
            </p:blipFill>
          </mc:Choice>
          <mc:Fallback>
            <p:blipFill>
              <a:blip r:embed="rId2"/>
              <a:srcRect l="5455" t="7059" r="3636" b="8235"/>
              <a:stretch>
                <a:fillRect/>
              </a:stretch>
            </p:blipFill>
          </mc:Fallback>
        </mc:AlternateContent>
        <p:spPr>
          <a:xfrm>
            <a:off x="152400" y="228600"/>
            <a:ext cx="8839905" cy="6364732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mc:AlternateContent xmlns:mc="http://schemas.openxmlformats.org/markup-compatibility/2006">
          <mc:Choice xmlns:mv="urn:schemas-microsoft-com:mac:vml" xmlns:ma="http://schemas.microsoft.com/office/mac/drawingml/2008/main" Requires="ma">
            <p:blipFill>
              <a:blip r:embed="rId1"/>
              <a:srcRect l="15455" t="11765" r="23636" b="10588"/>
              <a:stretch>
                <a:fillRect/>
              </a:stretch>
            </p:blipFill>
          </mc:Choice>
          <mc:Fallback>
            <p:blipFill>
              <a:blip r:embed="rId2"/>
              <a:srcRect l="15455" t="11765" r="23636" b="10588"/>
              <a:stretch>
                <a:fillRect/>
              </a:stretch>
            </p:blipFill>
          </mc:Fallback>
        </mc:AlternateContent>
        <p:spPr>
          <a:xfrm>
            <a:off x="990600" y="0"/>
            <a:ext cx="7009140" cy="6904519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266700"/>
            <a:ext cx="8737600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5.pdf"/>
          <p:cNvPicPr>
            <a:picLocks noChangeAspect="1"/>
          </p:cNvPicPr>
          <p:nvPr/>
        </p:nvPicPr>
        <mc:AlternateContent xmlns:mc="http://schemas.openxmlformats.org/markup-compatibility/2006">
          <mc:Choice xmlns:mv="urn:schemas-microsoft-com:mac:vml" xmlns:ma="http://schemas.microsoft.com/office/mac/drawingml/2008/main" Requires="ma">
            <p:blipFill>
              <a:blip r:embed="rId1"/>
              <a:srcRect l="12727" t="10588" r="6364" b="31765"/>
              <a:stretch>
                <a:fillRect/>
              </a:stretch>
            </p:blipFill>
          </mc:Choice>
          <mc:Fallback>
            <p:blipFill>
              <a:blip r:embed="rId2"/>
              <a:srcRect l="12727" t="10588" r="6364" b="31765"/>
              <a:stretch>
                <a:fillRect/>
              </a:stretch>
            </p:blipFill>
          </mc:Fallback>
        </mc:AlternateContent>
        <p:spPr>
          <a:xfrm>
            <a:off x="75334" y="726196"/>
            <a:ext cx="9068666" cy="4992818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1222375"/>
            <a:ext cx="9135745" cy="32600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81455" y="15932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mc:AlternateContent xmlns:mc="http://schemas.openxmlformats.org/markup-compatibility/2006">
          <mc:Choice xmlns:mv="urn:schemas-microsoft-com:mac:vml" xmlns:ma="http://schemas.microsoft.com/office/mac/drawingml/2008/main" Requires="ma">
            <p:blipFill>
              <a:blip r:embed="rId1"/>
              <a:stretch>
                <a:fillRect/>
              </a:stretch>
            </p:blipFill>
          </mc:Choice>
          <mc:Fallback>
            <p:blipFill>
              <a:blip r:embed="rId2"/>
              <a:stretch>
                <a:fillRect/>
              </a:stretch>
            </p:blipFill>
          </mc:Fallback>
        </mc:AlternateContent>
        <p:spPr>
          <a:xfrm>
            <a:off x="112363" y="1143000"/>
            <a:ext cx="9031637" cy="44591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5562600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Table 17.2  SSL Handshake Protocol Message Types </a:t>
            </a:r>
            <a:endParaRPr lang="en-US" dirty="0"/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638810"/>
            <a:ext cx="9119870" cy="3002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" y="3641090"/>
            <a:ext cx="9003665" cy="17411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6.pdf"/>
          <p:cNvPicPr>
            <a:picLocks noChangeAspect="1"/>
          </p:cNvPicPr>
          <p:nvPr/>
        </p:nvPicPr>
        <mc:AlternateContent xmlns:mc="http://schemas.openxmlformats.org/markup-compatibility/2006">
          <mc:Choice xmlns:mv="urn:schemas-microsoft-com:mac:vml" xmlns:ma="http://schemas.microsoft.com/office/mac/drawingml/2008/main" Requires="ma">
            <p:blipFill>
              <a:blip r:embed="rId1"/>
              <a:srcRect t="3636" b="3636"/>
              <a:stretch>
                <a:fillRect/>
              </a:stretch>
            </p:blipFill>
          </mc:Choice>
          <mc:Fallback>
            <p:blipFill>
              <a:blip r:embed="rId2"/>
              <a:srcRect t="3636" b="3636"/>
              <a:stretch>
                <a:fillRect/>
              </a:stretch>
            </p:blipFill>
          </mc:Fallback>
        </mc:AlternateContent>
        <p:spPr>
          <a:xfrm>
            <a:off x="1714469" y="1"/>
            <a:ext cx="5715059" cy="6858000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39370"/>
            <a:ext cx="9006205" cy="68376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6510" y="1490345"/>
            <a:ext cx="9130665" cy="36931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143999" cy="1412875"/>
          </a:xfrm>
        </p:spPr>
        <p:txBody>
          <a:bodyPr/>
          <a:lstStyle/>
          <a:p>
            <a:r>
              <a:rPr lang="en-US" dirty="0" smtClean="0"/>
              <a:t>Cryptographic Computations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63" y="1762125"/>
            <a:ext cx="7570787" cy="47148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Two further items are of interest:</a:t>
            </a:r>
            <a:endParaRPr lang="en-US" dirty="0" smtClean="0"/>
          </a:p>
          <a:p>
            <a:pPr lvl="1"/>
            <a:r>
              <a:rPr lang="en-US" dirty="0" smtClean="0"/>
              <a:t>The creation of a shared master secret by means of the key exchange </a:t>
            </a:r>
            <a:endParaRPr lang="en-US" dirty="0" smtClean="0"/>
          </a:p>
          <a:p>
            <a:pPr lvl="2"/>
            <a:r>
              <a:rPr lang="en-US" dirty="0" smtClean="0"/>
              <a:t>The shared master secret is a one-time 48-byte value generated for this session by means of secure key exchange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The generation of cryptographic parameters from the master secret</a:t>
            </a:r>
            <a:endParaRPr lang="en-US" dirty="0" smtClean="0"/>
          </a:p>
          <a:p>
            <a:pPr lvl="2"/>
            <a:r>
              <a:rPr lang="en-US" dirty="0" smtClean="0"/>
              <a:t>CipherSpecs require a client write MAC secret, a server write MAC secret, a client write key, a server write key, a client write IV, and a server write IV which are generated from the master secret in that order</a:t>
            </a:r>
            <a:endParaRPr lang="en-US" dirty="0" smtClean="0"/>
          </a:p>
          <a:p>
            <a:pPr lvl="3"/>
            <a:r>
              <a:rPr lang="en-US" dirty="0" smtClean="0"/>
              <a:t>These parameters are generated from the master secret  by hashing the master secret into a sequence of secure bytes of sufficient length for all needed parameters</a:t>
            </a:r>
            <a:endParaRPr 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1090" y="995680"/>
            <a:ext cx="1727200" cy="45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45" y="2448560"/>
            <a:ext cx="2201545" cy="3130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090" y="3979545"/>
            <a:ext cx="22352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Layer Security (TLS)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800" y="1762125"/>
            <a:ext cx="7848599" cy="479107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An IETF standardization initiative whose goal is to produce an Internet standard version of SSL</a:t>
            </a:r>
            <a:endParaRPr lang="en-US" dirty="0" smtClean="0"/>
          </a:p>
          <a:p>
            <a:r>
              <a:rPr lang="en-US" dirty="0" smtClean="0"/>
              <a:t>Is defined as a Proposed Internet Standard in RFC 5246</a:t>
            </a:r>
            <a:endParaRPr lang="en-US" dirty="0" smtClean="0"/>
          </a:p>
          <a:p>
            <a:pPr lvl="1"/>
            <a:r>
              <a:rPr lang="en-US" dirty="0" smtClean="0"/>
              <a:t>RFC 5246 is very similar to SSLv3</a:t>
            </a:r>
            <a:endParaRPr lang="en-US" dirty="0" smtClean="0"/>
          </a:p>
          <a:p>
            <a:pPr lvl="1"/>
            <a:r>
              <a:rPr lang="en-US" dirty="0" smtClean="0"/>
              <a:t>Differences include:</a:t>
            </a:r>
            <a:endParaRPr lang="en-US" dirty="0" smtClean="0"/>
          </a:p>
          <a:p>
            <a:pPr lvl="2"/>
            <a:r>
              <a:rPr lang="en-US" dirty="0" smtClean="0"/>
              <a:t>Version number	</a:t>
            </a:r>
            <a:endParaRPr lang="en-US" dirty="0" smtClean="0"/>
          </a:p>
          <a:p>
            <a:pPr lvl="2"/>
            <a:r>
              <a:rPr lang="en-US" dirty="0" smtClean="0"/>
              <a:t>Message Authentication Code</a:t>
            </a:r>
            <a:endParaRPr lang="en-US" dirty="0" smtClean="0"/>
          </a:p>
          <a:p>
            <a:pPr lvl="2"/>
            <a:r>
              <a:rPr lang="en-US" dirty="0" smtClean="0"/>
              <a:t>Pseudorandom function</a:t>
            </a:r>
            <a:endParaRPr lang="en-US" dirty="0" smtClean="0"/>
          </a:p>
          <a:p>
            <a:pPr lvl="2"/>
            <a:r>
              <a:rPr lang="en-US" dirty="0" smtClean="0"/>
              <a:t>Alert keys</a:t>
            </a:r>
            <a:endParaRPr lang="en-US" dirty="0" smtClean="0"/>
          </a:p>
          <a:p>
            <a:pPr lvl="2"/>
            <a:r>
              <a:rPr lang="en-US" dirty="0" smtClean="0"/>
              <a:t>Cipher suites</a:t>
            </a:r>
            <a:endParaRPr lang="en-US" dirty="0" smtClean="0"/>
          </a:p>
          <a:p>
            <a:pPr lvl="2"/>
            <a:r>
              <a:rPr lang="en-US" dirty="0" smtClean="0"/>
              <a:t>Client certificate types</a:t>
            </a:r>
            <a:endParaRPr lang="en-US" dirty="0" smtClean="0"/>
          </a:p>
          <a:p>
            <a:pPr lvl="2"/>
            <a:r>
              <a:rPr lang="en-US" dirty="0" smtClean="0"/>
              <a:t>Certificate_verify and Finished Messages</a:t>
            </a:r>
            <a:endParaRPr lang="en-US" dirty="0" smtClean="0"/>
          </a:p>
          <a:p>
            <a:pPr lvl="2"/>
            <a:r>
              <a:rPr lang="en-US" dirty="0" smtClean="0"/>
              <a:t>Cryptographic computations</a:t>
            </a:r>
            <a:endParaRPr lang="en-US" dirty="0" smtClean="0"/>
          </a:p>
          <a:p>
            <a:pPr lvl="2"/>
            <a:r>
              <a:rPr lang="en-US" dirty="0" smtClean="0"/>
              <a:t>Padding </a:t>
            </a: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800" y="4876800"/>
            <a:ext cx="2408183" cy="148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7.pdf"/>
          <p:cNvPicPr>
            <a:picLocks noChangeAspect="1"/>
          </p:cNvPicPr>
          <p:nvPr/>
        </p:nvPicPr>
        <mc:AlternateContent xmlns:mc="http://schemas.openxmlformats.org/markup-compatibility/2006">
          <mc:Choice xmlns:mv="urn:schemas-microsoft-com:mac:vml" xmlns:ma="http://schemas.microsoft.com/office/mac/drawingml/2008/main" Requires="ma">
            <p:blipFill>
              <a:blip r:embed="rId1"/>
              <a:srcRect l="5455" t="3529" r="25455" b="3529"/>
              <a:stretch>
                <a:fillRect/>
              </a:stretch>
            </p:blipFill>
          </mc:Choice>
          <mc:Fallback>
            <p:blipFill>
              <a:blip r:embed="rId2"/>
              <a:srcRect l="5455" t="3529" r="25455" b="3529"/>
              <a:stretch>
                <a:fillRect/>
              </a:stretch>
            </p:blipFill>
          </mc:Fallback>
        </mc:AlternateContent>
        <p:spPr>
          <a:xfrm>
            <a:off x="1295400" y="0"/>
            <a:ext cx="6608977" cy="687004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br>
              <a:rPr lang="en-US" dirty="0" smtClean="0"/>
            </a:br>
            <a:r>
              <a:rPr lang="en-US" dirty="0" smtClean="0"/>
              <a:t>(HTTP over SSL)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63" y="1762125"/>
            <a:ext cx="7570787" cy="4791075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Refers to the combination of HTTP and SSL to implement secure communication between a Web browser and a Web server</a:t>
            </a:r>
            <a:endParaRPr lang="en-US" dirty="0" smtClean="0"/>
          </a:p>
          <a:p>
            <a:r>
              <a:rPr lang="en-US" dirty="0" smtClean="0"/>
              <a:t>The HTTPS capability is built into all modern Web browsers</a:t>
            </a:r>
            <a:endParaRPr lang="en-US" dirty="0" smtClean="0"/>
          </a:p>
          <a:p>
            <a:r>
              <a:rPr lang="en-US" dirty="0" smtClean="0"/>
              <a:t>A user of a Web browser will see URL addresses that begin with https:// rather than http://</a:t>
            </a:r>
            <a:endParaRPr lang="en-US" dirty="0" smtClean="0"/>
          </a:p>
          <a:p>
            <a:r>
              <a:rPr lang="en-US" dirty="0" smtClean="0"/>
              <a:t>If HTTPS is specified, port 443 is used, which invokes SSL</a:t>
            </a:r>
            <a:endParaRPr lang="en-US" dirty="0" smtClean="0"/>
          </a:p>
          <a:p>
            <a:r>
              <a:rPr lang="en-US" dirty="0" smtClean="0"/>
              <a:t>Documented in RFC 2818, </a:t>
            </a:r>
            <a:r>
              <a:rPr lang="en-US" i="1" dirty="0" smtClean="0"/>
              <a:t>HTTP Over TLS</a:t>
            </a:r>
            <a:endParaRPr lang="en-US" dirty="0" smtClean="0"/>
          </a:p>
          <a:p>
            <a:pPr lvl="1"/>
            <a:r>
              <a:rPr lang="en-US" dirty="0" smtClean="0"/>
              <a:t>There is no fundamental change in using HTTP over either SSL or TLS and both implementations are referred to as HTTPS</a:t>
            </a:r>
            <a:endParaRPr lang="en-US" dirty="0" smtClean="0"/>
          </a:p>
          <a:p>
            <a:r>
              <a:rPr lang="en-US" dirty="0" smtClean="0"/>
              <a:t>When HTTPS is used, the following elements of the communication are encrypted:</a:t>
            </a:r>
            <a:endParaRPr lang="en-US" dirty="0" smtClean="0"/>
          </a:p>
          <a:p>
            <a:pPr lvl="1"/>
            <a:r>
              <a:rPr lang="en-US" dirty="0" smtClean="0"/>
              <a:t>URL of the requested document</a:t>
            </a:r>
            <a:endParaRPr lang="en-US" dirty="0" smtClean="0"/>
          </a:p>
          <a:p>
            <a:pPr lvl="1"/>
            <a:r>
              <a:rPr lang="en-US" dirty="0" smtClean="0"/>
              <a:t>Contents of the document</a:t>
            </a:r>
            <a:endParaRPr lang="en-US" dirty="0" smtClean="0"/>
          </a:p>
          <a:p>
            <a:pPr lvl="1"/>
            <a:r>
              <a:rPr lang="en-US" dirty="0" smtClean="0"/>
              <a:t>Contents of browser forms</a:t>
            </a:r>
            <a:endParaRPr lang="en-US" dirty="0" smtClean="0"/>
          </a:p>
          <a:p>
            <a:pPr lvl="1"/>
            <a:r>
              <a:rPr lang="en-US" dirty="0" smtClean="0"/>
              <a:t>Cookies sent from browser to server and from server to browser</a:t>
            </a:r>
            <a:endParaRPr lang="en-US" dirty="0" smtClean="0"/>
          </a:p>
          <a:p>
            <a:pPr lvl="1"/>
            <a:r>
              <a:rPr lang="en-US" dirty="0" smtClean="0"/>
              <a:t>Contents of HTTP header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917076">
            <a:off x="7103710" y="5415312"/>
            <a:ext cx="1617536" cy="1062772"/>
          </a:xfrm>
          <a:prstGeom prst="rect">
            <a:avLst/>
          </a:prstGeom>
          <a:effectLst>
            <a:softEdge rad="889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Initiation</a:t>
            </a:r>
            <a:endParaRPr lang="en-US" dirty="0" smtClean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792163" y="1762125"/>
          <a:ext cx="7570787" cy="4867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63" y="1762125"/>
            <a:ext cx="7570787" cy="479107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An HTTP client or server can indicate the closing of a connection by including the line </a:t>
            </a:r>
            <a:r>
              <a:rPr lang="en-US" dirty="0" smtClean="0">
                <a:latin typeface="Courier New"/>
                <a:cs typeface="Courier New"/>
              </a:rPr>
              <a:t>Connection: close </a:t>
            </a:r>
            <a:r>
              <a:rPr lang="en-US" dirty="0" smtClean="0">
                <a:cs typeface="Courier New"/>
              </a:rPr>
              <a:t>in an HTTP record</a:t>
            </a:r>
            <a:endParaRPr lang="en-US" dirty="0" smtClean="0">
              <a:cs typeface="Courier New"/>
            </a:endParaRPr>
          </a:p>
          <a:p>
            <a:r>
              <a:rPr lang="en-US" dirty="0" smtClean="0">
                <a:cs typeface="Courier New"/>
              </a:rPr>
              <a:t>The closure of an HTTPS connection requires that TLS close the connection with the peer TLS entity on the remote side, which will involve closing the underlying TCP connection</a:t>
            </a:r>
            <a:endParaRPr lang="en-US" dirty="0" smtClean="0">
              <a:cs typeface="Courier New"/>
            </a:endParaRPr>
          </a:p>
          <a:p>
            <a:r>
              <a:rPr lang="en-US" dirty="0" smtClean="0">
                <a:cs typeface="Courier New"/>
              </a:rPr>
              <a:t>TLS implementations must initiate an exchange of closure alerts before closing a connection</a:t>
            </a:r>
            <a:endParaRPr lang="en-US" dirty="0" smtClean="0">
              <a:cs typeface="Courier New"/>
            </a:endParaRPr>
          </a:p>
          <a:p>
            <a:pPr lvl="1"/>
            <a:r>
              <a:rPr lang="en-US" dirty="0" smtClean="0">
                <a:cs typeface="Courier New"/>
              </a:rPr>
              <a:t>A TLS implementation may, after sending a closure alert, close the connection without waiting for the peer to send its closure alert, generating an “incomplete close”</a:t>
            </a:r>
            <a:endParaRPr lang="en-US" dirty="0" smtClean="0">
              <a:cs typeface="Courier New"/>
            </a:endParaRPr>
          </a:p>
          <a:p>
            <a:r>
              <a:rPr lang="en-US" dirty="0" smtClean="0">
                <a:cs typeface="Courier New"/>
              </a:rPr>
              <a:t>An unannounced TCP closure could be evidence of some sort of attack so the HTTPS client should issue some sort of security warning when this occurs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Secure Shell (SSH)</a:t>
            </a:r>
            <a:endParaRPr lang="en-US" dirty="0" smtClean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92163" y="1762125"/>
          <a:ext cx="7570787" cy="4943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3886200"/>
            <a:ext cx="13716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8.pdf"/>
          <p:cNvPicPr>
            <a:picLocks noChangeAspect="1"/>
          </p:cNvPicPr>
          <p:nvPr/>
        </p:nvPicPr>
        <mc:AlternateContent xmlns:mc="http://schemas.openxmlformats.org/markup-compatibility/2006">
          <mc:Choice xmlns:mv="urn:schemas-microsoft-com:mac:vml" xmlns:ma="http://schemas.microsoft.com/office/mac/drawingml/2008/main" Requires="ma">
            <p:blipFill>
              <a:blip r:embed="rId1"/>
              <a:srcRect l="12941" t="29091" r="12941" b="10909"/>
              <a:stretch>
                <a:fillRect/>
              </a:stretch>
            </p:blipFill>
          </mc:Choice>
          <mc:Fallback>
            <p:blipFill>
              <a:blip r:embed="rId2"/>
              <a:srcRect l="12941" t="29091" r="12941" b="10909"/>
              <a:stretch>
                <a:fillRect/>
              </a:stretch>
            </p:blipFill>
          </mc:Fallback>
        </mc:AlternateContent>
        <p:spPr>
          <a:xfrm>
            <a:off x="1143000" y="0"/>
            <a:ext cx="6604426" cy="6919077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Layer Protocol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63" y="1762125"/>
            <a:ext cx="7570787" cy="4867275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 smtClean="0"/>
              <a:t>Server authentication occurs at the transport layer, based on the server possessing a public/private key pair</a:t>
            </a:r>
            <a:endParaRPr lang="en-US" dirty="0" smtClean="0"/>
          </a:p>
          <a:p>
            <a:pPr lvl="1"/>
            <a:r>
              <a:rPr lang="en-US" dirty="0" smtClean="0"/>
              <a:t>A server may have multiple host keys using multiple different asymmetric encryption algorithms</a:t>
            </a:r>
            <a:endParaRPr lang="en-US" dirty="0" smtClean="0"/>
          </a:p>
          <a:p>
            <a:pPr lvl="1"/>
            <a:r>
              <a:rPr lang="en-US" dirty="0" smtClean="0"/>
              <a:t>Multiple hosts may share the same host key</a:t>
            </a:r>
            <a:endParaRPr lang="en-US" dirty="0" smtClean="0"/>
          </a:p>
          <a:p>
            <a:pPr lvl="1"/>
            <a:r>
              <a:rPr lang="en-US" dirty="0" smtClean="0"/>
              <a:t>The server host key is used during key exchange to authenticate the identity of the host</a:t>
            </a:r>
            <a:endParaRPr lang="en-US" dirty="0" smtClean="0"/>
          </a:p>
          <a:p>
            <a:pPr lvl="1"/>
            <a:r>
              <a:rPr lang="en-US" dirty="0" smtClean="0"/>
              <a:t>RFC 4251 dictates two alternative trust models:</a:t>
            </a:r>
            <a:endParaRPr lang="en-US" dirty="0" smtClean="0"/>
          </a:p>
          <a:p>
            <a:pPr lvl="2"/>
            <a:r>
              <a:rPr lang="en-US" dirty="0" smtClean="0"/>
              <a:t>The client has a local database that associates each host name with the corresponding public host key</a:t>
            </a:r>
            <a:endParaRPr lang="en-US" dirty="0" smtClean="0"/>
          </a:p>
          <a:p>
            <a:pPr lvl="2"/>
            <a:r>
              <a:rPr lang="en-US" dirty="0" smtClean="0"/>
              <a:t>The host name-to-key association is certified by a trusted certification authority (CA); the client only knows the CA root key and can verify the validity of all host keys certified by accepted CAs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9.pdf"/>
          <p:cNvPicPr>
            <a:picLocks noChangeAspect="1"/>
          </p:cNvPicPr>
          <p:nvPr/>
        </p:nvPicPr>
        <mc:AlternateContent xmlns:mc="http://schemas.openxmlformats.org/markup-compatibility/2006">
          <mc:Choice xmlns:mv="urn:schemas-microsoft-com:mac:vml" xmlns:ma="http://schemas.microsoft.com/office/mac/drawingml/2008/main" Requires="ma">
            <p:blipFill>
              <a:blip r:embed="rId1"/>
              <a:srcRect t="6364" b="14545"/>
              <a:stretch>
                <a:fillRect/>
              </a:stretch>
            </p:blipFill>
          </mc:Choice>
          <mc:Fallback>
            <p:blipFill>
              <a:blip r:embed="rId2"/>
              <a:srcRect t="6364" b="14545"/>
              <a:stretch>
                <a:fillRect/>
              </a:stretch>
            </p:blipFill>
          </mc:Fallback>
        </mc:AlternateContent>
        <p:spPr>
          <a:xfrm>
            <a:off x="1219200" y="1"/>
            <a:ext cx="6700466" cy="6857999"/>
          </a:xfrm>
          <a:prstGeom prst="rect">
            <a:avLst/>
          </a:prstGeom>
        </p:spPr>
      </p:pic>
    </p:spTree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228600" y="186690"/>
          <a:ext cx="8598390" cy="6484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Document" r:id="rId1" imgW="0" imgH="0" progId="Word.Document.12">
                  <p:link updateAutomatic="1"/>
                </p:oleObj>
              </mc:Choice>
              <mc:Fallback>
                <p:oleObj name="Document" r:id="rId1" imgW="0" imgH="0" progId="Word.Document.12">
                  <p:link updateAutomatic="1"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8600" y="186690"/>
                        <a:ext cx="8598390" cy="648461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28600" y="6488668"/>
            <a:ext cx="861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/>
                <a:cs typeface="Arial" panose="020B0604020202020204"/>
              </a:rPr>
              <a:t>Table 17.1   A Comparison of Threats on the Web </a:t>
            </a:r>
            <a:endParaRPr lang="en-US" sz="1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" y="647065"/>
            <a:ext cx="8910955" cy="517906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0.pdf"/>
          <p:cNvPicPr>
            <a:picLocks noChangeAspect="1"/>
          </p:cNvPicPr>
          <p:nvPr/>
        </p:nvPicPr>
        <mc:AlternateContent xmlns:mc="http://schemas.openxmlformats.org/markup-compatibility/2006">
          <mc:Choice xmlns:mv="urn:schemas-microsoft-com:mac:vml" xmlns:ma="http://schemas.microsoft.com/office/mac/drawingml/2008/main" Requires="ma">
            <p:blipFill>
              <a:blip r:embed="rId1"/>
              <a:srcRect t="7273" b="8182"/>
              <a:stretch>
                <a:fillRect/>
              </a:stretch>
            </p:blipFill>
          </mc:Choice>
          <mc:Fallback>
            <p:blipFill>
              <a:blip r:embed="rId2"/>
              <a:srcRect t="7273" b="8182"/>
              <a:stretch>
                <a:fillRect/>
              </a:stretch>
            </p:blipFill>
          </mc:Fallback>
        </mc:AlternateContent>
        <p:spPr>
          <a:xfrm>
            <a:off x="1409465" y="0"/>
            <a:ext cx="6268107" cy="6858001"/>
          </a:xfrm>
          <a:prstGeom prst="rect">
            <a:avLst/>
          </a:prstGeom>
        </p:spPr>
      </p:pic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mc:AlternateContent xmlns:mc="http://schemas.openxmlformats.org/markup-compatibility/2006">
          <mc:Choice xmlns:mv="urn:schemas-microsoft-com:mac:vml" xmlns:ma="http://schemas.microsoft.com/office/mac/drawingml/2008/main" Requires="ma">
            <p:blipFill>
              <a:blip r:embed="rId1"/>
              <a:stretch>
                <a:fillRect/>
              </a:stretch>
            </p:blipFill>
          </mc:Choice>
          <mc:Fallback>
            <p:blipFill>
              <a:blip r:embed="rId2"/>
              <a:stretch>
                <a:fillRect/>
              </a:stretch>
            </p:blipFill>
          </mc:Fallback>
        </mc:AlternateContent>
        <p:spPr>
          <a:xfrm>
            <a:off x="152400" y="76200"/>
            <a:ext cx="6781800" cy="6781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05200" y="4648200"/>
            <a:ext cx="259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* = Required</a:t>
            </a:r>
            <a:endParaRPr lang="en-US" sz="1200" dirty="0" smtClean="0">
              <a:latin typeface="+mn-lt"/>
            </a:endParaRPr>
          </a:p>
          <a:p>
            <a:r>
              <a:rPr lang="en-US" sz="1200" dirty="0" smtClean="0">
                <a:latin typeface="+mn-lt"/>
              </a:rPr>
              <a:t>** = Recommended</a:t>
            </a:r>
            <a:endParaRPr lang="en-US" sz="1200" dirty="0" smtClean="0">
              <a:latin typeface="+mn-lt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31727" y="14547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0400" y="533400"/>
            <a:ext cx="21336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Table 17.3   </a:t>
            </a:r>
            <a:endParaRPr lang="en-US" sz="2400" dirty="0" smtClean="0">
              <a:latin typeface="+mn-lt"/>
            </a:endParaRPr>
          </a:p>
          <a:p>
            <a:pPr algn="ctr"/>
            <a:endParaRPr lang="en-US" sz="2400" dirty="0" smtClean="0">
              <a:latin typeface="+mn-lt"/>
            </a:endParaRPr>
          </a:p>
          <a:p>
            <a:pPr algn="ctr"/>
            <a:r>
              <a:rPr lang="en-US" sz="2400" dirty="0" smtClean="0">
                <a:latin typeface="+mn-lt"/>
              </a:rPr>
              <a:t>SSH </a:t>
            </a:r>
            <a:endParaRPr lang="en-US" sz="2400" dirty="0" smtClean="0">
              <a:latin typeface="+mn-lt"/>
            </a:endParaRPr>
          </a:p>
          <a:p>
            <a:pPr algn="ctr"/>
            <a:endParaRPr lang="en-US" sz="2400" dirty="0" smtClean="0">
              <a:latin typeface="+mn-lt"/>
            </a:endParaRPr>
          </a:p>
          <a:p>
            <a:pPr algn="ctr"/>
            <a:r>
              <a:rPr lang="en-US" sz="2400" dirty="0" smtClean="0">
                <a:latin typeface="+mn-lt"/>
              </a:rPr>
              <a:t>Transport </a:t>
            </a:r>
            <a:endParaRPr lang="en-US" sz="2400" dirty="0" smtClean="0">
              <a:latin typeface="+mn-lt"/>
            </a:endParaRPr>
          </a:p>
          <a:p>
            <a:pPr algn="ctr"/>
            <a:endParaRPr lang="en-US" sz="2400" dirty="0" smtClean="0">
              <a:latin typeface="+mn-lt"/>
            </a:endParaRPr>
          </a:p>
          <a:p>
            <a:pPr algn="ctr"/>
            <a:r>
              <a:rPr lang="en-US" sz="2400" dirty="0" smtClean="0">
                <a:latin typeface="+mn-lt"/>
              </a:rPr>
              <a:t>Layer </a:t>
            </a:r>
            <a:endParaRPr lang="en-US" sz="2400" dirty="0" smtClean="0">
              <a:latin typeface="+mn-lt"/>
            </a:endParaRPr>
          </a:p>
          <a:p>
            <a:pPr algn="ctr"/>
            <a:endParaRPr lang="en-US" sz="2400" dirty="0" smtClean="0">
              <a:latin typeface="+mn-lt"/>
            </a:endParaRPr>
          </a:p>
          <a:p>
            <a:pPr algn="ctr"/>
            <a:r>
              <a:rPr lang="en-US" sz="2400" dirty="0" smtClean="0">
                <a:latin typeface="+mn-lt"/>
              </a:rPr>
              <a:t>Cryptographic </a:t>
            </a:r>
            <a:endParaRPr lang="en-US" sz="2400" dirty="0" smtClean="0">
              <a:latin typeface="+mn-lt"/>
            </a:endParaRPr>
          </a:p>
          <a:p>
            <a:pPr algn="ctr"/>
            <a:endParaRPr lang="en-US" sz="2400" dirty="0" smtClean="0">
              <a:latin typeface="+mn-lt"/>
            </a:endParaRPr>
          </a:p>
          <a:p>
            <a:pPr algn="ctr"/>
            <a:r>
              <a:rPr lang="en-US" sz="2400" dirty="0" smtClean="0">
                <a:latin typeface="+mn-lt"/>
              </a:rPr>
              <a:t>Algorithms 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63" y="1762125"/>
            <a:ext cx="7570787" cy="47910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Publickey</a:t>
            </a:r>
            <a:endParaRPr lang="en-US" dirty="0" smtClean="0"/>
          </a:p>
          <a:p>
            <a:pPr lvl="1"/>
            <a:r>
              <a:rPr lang="en-US" dirty="0" smtClean="0"/>
              <a:t>The client sends a message to the server that contains the client’s public key, with the message signed by the client’s private key</a:t>
            </a:r>
            <a:endParaRPr lang="en-US" dirty="0" smtClean="0"/>
          </a:p>
          <a:p>
            <a:pPr lvl="1"/>
            <a:r>
              <a:rPr lang="en-US" dirty="0" smtClean="0"/>
              <a:t>When the server receives this message, it checks whether the supplied key is acceptable for authentication and, if so, it checks whether the signature is correct</a:t>
            </a:r>
            <a:endParaRPr lang="en-US" dirty="0" smtClean="0"/>
          </a:p>
          <a:p>
            <a:r>
              <a:rPr lang="en-US" dirty="0" smtClean="0"/>
              <a:t>Password</a:t>
            </a:r>
            <a:endParaRPr lang="en-US" dirty="0" smtClean="0"/>
          </a:p>
          <a:p>
            <a:pPr lvl="1"/>
            <a:r>
              <a:rPr lang="en-US" dirty="0" smtClean="0"/>
              <a:t>The client sends a message containing a plaintext password, which is protected by encryption by the Transport Layer Protocol</a:t>
            </a:r>
            <a:endParaRPr lang="en-US" dirty="0" smtClean="0"/>
          </a:p>
          <a:p>
            <a:r>
              <a:rPr lang="en-US" dirty="0" smtClean="0"/>
              <a:t>Hostbased </a:t>
            </a:r>
            <a:endParaRPr lang="en-US" dirty="0" smtClean="0"/>
          </a:p>
          <a:p>
            <a:pPr lvl="1"/>
            <a:r>
              <a:rPr lang="en-US" dirty="0" smtClean="0"/>
              <a:t>Authentication is performed on the client’s host rather than the client itself</a:t>
            </a:r>
            <a:endParaRPr lang="en-US" dirty="0" smtClean="0"/>
          </a:p>
          <a:p>
            <a:pPr lvl="1"/>
            <a:r>
              <a:rPr lang="en-US" dirty="0" smtClean="0"/>
              <a:t>This method works by having the client send a signature created with the private key of the client host</a:t>
            </a:r>
            <a:endParaRPr lang="en-US" dirty="0" smtClean="0"/>
          </a:p>
          <a:p>
            <a:pPr lvl="1"/>
            <a:r>
              <a:rPr lang="en-US" dirty="0" smtClean="0"/>
              <a:t>Rather than directly verifying the user’s identity, the SSH server verifies the identity of the client host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905000"/>
            <a:ext cx="7570787" cy="50958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SSH Connection Protocol runs on top of the SSH Transport Layer Protocol and assumes that a secure authentication connection is in use</a:t>
            </a:r>
            <a:endParaRPr lang="en-US" dirty="0" smtClean="0"/>
          </a:p>
          <a:p>
            <a:pPr lvl="1"/>
            <a:r>
              <a:rPr lang="en-US" dirty="0" smtClean="0"/>
              <a:t>The secure authentication connection, referred to as a </a:t>
            </a:r>
            <a:r>
              <a:rPr lang="en-US" i="1" dirty="0" smtClean="0"/>
              <a:t>tunnel, </a:t>
            </a:r>
            <a:r>
              <a:rPr lang="en-US" dirty="0" smtClean="0"/>
              <a:t>is used by the Connection Protocol to multiplex a number of logical channels</a:t>
            </a:r>
            <a:endParaRPr lang="en-US" dirty="0" smtClean="0"/>
          </a:p>
          <a:p>
            <a:pPr marL="342900" lvl="1" indent="-342900">
              <a:spcBef>
                <a:spcPts val="2400"/>
              </a:spcBef>
              <a:buClr>
                <a:srgbClr val="BAABE3"/>
              </a:buClr>
            </a:pPr>
            <a:r>
              <a:rPr lang="en-US" sz="2800" dirty="0" smtClean="0">
                <a:cs typeface="MS PGothic" pitchFamily="-107" charset="-128"/>
              </a:rPr>
              <a:t>Channel mechanism</a:t>
            </a:r>
            <a:endParaRPr lang="en-US" sz="2800" dirty="0" smtClean="0">
              <a:cs typeface="MS PGothic" pitchFamily="-107" charset="-128"/>
            </a:endParaRPr>
          </a:p>
          <a:p>
            <a:pPr lvl="1"/>
            <a:r>
              <a:rPr lang="en-US" sz="2580" dirty="0" smtClean="0"/>
              <a:t>All types of communication using SSH are supported using separate channels</a:t>
            </a:r>
            <a:endParaRPr lang="en-US" sz="2580" dirty="0" smtClean="0"/>
          </a:p>
          <a:p>
            <a:pPr lvl="1"/>
            <a:r>
              <a:rPr lang="en-US" sz="2580" dirty="0" smtClean="0"/>
              <a:t>Either side may open a channel</a:t>
            </a:r>
            <a:endParaRPr lang="en-US" sz="2580" dirty="0" smtClean="0"/>
          </a:p>
          <a:p>
            <a:pPr lvl="1"/>
            <a:r>
              <a:rPr lang="en-US" sz="2580" dirty="0" smtClean="0"/>
              <a:t>For each channel, each side associates a unique channel number</a:t>
            </a:r>
            <a:endParaRPr lang="en-US" sz="2580" dirty="0" smtClean="0"/>
          </a:p>
          <a:p>
            <a:pPr lvl="1"/>
            <a:r>
              <a:rPr lang="en-US" sz="2580" dirty="0" smtClean="0"/>
              <a:t>Channels are flow controlled using a window mechanism</a:t>
            </a:r>
            <a:endParaRPr lang="en-US" sz="2580" dirty="0" smtClean="0"/>
          </a:p>
          <a:p>
            <a:pPr lvl="1"/>
            <a:r>
              <a:rPr lang="en-US" sz="2580" dirty="0" smtClean="0"/>
              <a:t>No data may be sent to a channel until a message is received to indicate that window space is available</a:t>
            </a:r>
            <a:endParaRPr lang="en-US" sz="2580" dirty="0" smtClean="0"/>
          </a:p>
          <a:p>
            <a:pPr lvl="1"/>
            <a:r>
              <a:rPr lang="en-US" sz="2580" dirty="0" smtClean="0"/>
              <a:t>The life of a channel progresses through three stages:  opening a channel, data transfer, and closing a channel</a:t>
            </a:r>
            <a:endParaRPr lang="en-US" sz="258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1.pdf"/>
          <p:cNvPicPr>
            <a:picLocks noChangeAspect="1"/>
          </p:cNvPicPr>
          <p:nvPr/>
        </p:nvPicPr>
        <mc:AlternateContent xmlns:mc="http://schemas.openxmlformats.org/markup-compatibility/2006">
          <mc:Choice xmlns:mv="urn:schemas-microsoft-com:mac:vml" xmlns:ma="http://schemas.microsoft.com/office/mac/drawingml/2008/main" Requires="ma">
            <p:blipFill>
              <a:blip r:embed="rId1"/>
              <a:srcRect t="6364" b="10000"/>
              <a:stretch>
                <a:fillRect/>
              </a:stretch>
            </p:blipFill>
          </mc:Choice>
          <mc:Fallback>
            <p:blipFill>
              <a:blip r:embed="rId2"/>
              <a:srcRect t="6364" b="10000"/>
              <a:stretch>
                <a:fillRect/>
              </a:stretch>
            </p:blipFill>
          </mc:Fallback>
        </mc:AlternateContent>
        <p:spPr>
          <a:xfrm>
            <a:off x="1447800" y="0"/>
            <a:ext cx="6336203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Types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228600" y="2057400"/>
          <a:ext cx="8686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" y="16002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Four channel types are recognized in the SSH Connection Protocol specification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 Forwarding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One of the most useful features of SSH</a:t>
            </a:r>
            <a:endParaRPr lang="en-US" dirty="0" smtClean="0"/>
          </a:p>
          <a:p>
            <a:r>
              <a:rPr lang="en-US" dirty="0" smtClean="0"/>
              <a:t>Provides the ability to convert any insecure TCP connection into a secure SSH connection (also referred to as SSH tunneling)</a:t>
            </a:r>
            <a:endParaRPr lang="en-US" dirty="0" smtClean="0"/>
          </a:p>
          <a:p>
            <a:r>
              <a:rPr lang="en-US" dirty="0" smtClean="0"/>
              <a:t>Incoming TCP traffic is delivered to the appropriate application on the basis of the port number (a port is an identifier of a user of TCP)</a:t>
            </a:r>
            <a:endParaRPr lang="en-US" dirty="0" smtClean="0"/>
          </a:p>
          <a:p>
            <a:r>
              <a:rPr lang="en-US" dirty="0" smtClean="0"/>
              <a:t>An application may employ multiple port numbers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2.pdf"/>
          <p:cNvPicPr>
            <a:picLocks noChangeAspect="1"/>
          </p:cNvPicPr>
          <p:nvPr/>
        </p:nvPicPr>
        <mc:AlternateContent xmlns:mc="http://schemas.openxmlformats.org/markup-compatibility/2006">
          <mc:Choice xmlns:mv="urn:schemas-microsoft-com:mac:vml" xmlns:ma="http://schemas.microsoft.com/office/mac/drawingml/2008/main" Requires="ma">
            <p:blipFill>
              <a:blip r:embed="rId1"/>
              <a:srcRect t="8182" b="9091"/>
              <a:stretch>
                <a:fillRect/>
              </a:stretch>
            </p:blipFill>
          </mc:Choice>
          <mc:Fallback>
            <p:blipFill>
              <a:blip r:embed="rId2"/>
              <a:srcRect t="8182" b="9091"/>
              <a:stretch>
                <a:fillRect/>
              </a:stretch>
            </p:blipFill>
          </mc:Fallback>
        </mc:AlternateContent>
        <p:spPr>
          <a:xfrm>
            <a:off x="1447800" y="0"/>
            <a:ext cx="6405833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AU" dirty="0" smtClean="0">
                <a:latin typeface="微软雅黑" panose="020B0503020204020204" charset="-122"/>
                <a:ea typeface="微软雅黑" panose="020B0503020204020204" charset="-122"/>
              </a:rPr>
              <a:t>思考题</a:t>
            </a:r>
            <a:endParaRPr lang="zh-CN" altLang="en-AU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28600" y="1828800"/>
            <a:ext cx="4140200" cy="485457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altLang="en-AU" sz="5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SSL</a:t>
            </a:r>
            <a:r>
              <a:rPr lang="zh-CN" altLang="en-US" sz="5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5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VPN</a:t>
            </a:r>
            <a:endParaRPr lang="en-US" altLang="zh-CN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6804" name="Content Placeholder 11"/>
          <p:cNvSpPr>
            <a:spLocks noGrp="1"/>
          </p:cNvSpPr>
          <p:nvPr>
            <p:ph sz="half" idx="2"/>
          </p:nvPr>
        </p:nvSpPr>
        <p:spPr>
          <a:xfrm>
            <a:off x="4966970" y="1600200"/>
            <a:ext cx="4177030" cy="52578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sz="4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SSL</a:t>
            </a:r>
            <a:r>
              <a:rPr lang="zh-CN" altLang="en-US" sz="4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安全漏洞</a:t>
            </a:r>
            <a:endPara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zh-CN" altLang="en-US" sz="4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心脏出血（Heartbleed）</a:t>
            </a:r>
            <a:endPara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Picture Placeholder 4" descr="crypto.jpg"/>
          <p:cNvPicPr>
            <a:picLocks noChangeAspect="1"/>
          </p:cNvPicPr>
          <p:nvPr/>
        </p:nvPicPr>
        <p:blipFill>
          <a:blip r:embed="rId1"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05200" y="28194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  <a:endParaRPr lang="en-AU" dirty="0" smtClean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28600" y="1828800"/>
            <a:ext cx="3565525" cy="4854575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Web security considerations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Web security threats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Web traffic security approaches</a:t>
            </a: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Secure sockets layer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SSL architecture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SSL record protocol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Change cipher spec protocol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Alert protocol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Handshake protocol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Cryptographic computations</a:t>
            </a:r>
            <a:endParaRPr lang="en-US" dirty="0" smtClean="0">
              <a:ea typeface="+mn-ea"/>
              <a:cs typeface="+mn-cs"/>
            </a:endParaRPr>
          </a:p>
          <a:p>
            <a:pPr marL="342900" lvl="1" indent="-342900" eaLnBrk="1" fontAlgn="auto" hangingPunct="1">
              <a:spcBef>
                <a:spcPts val="24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sz="2450" dirty="0" smtClean="0">
                <a:ea typeface="+mn-ea"/>
              </a:rPr>
              <a:t>HTTPS</a:t>
            </a:r>
            <a:endParaRPr lang="en-US" sz="2450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sz="2195" dirty="0" smtClean="0">
                <a:ea typeface="+mn-ea"/>
              </a:rPr>
              <a:t>Connection initiation</a:t>
            </a:r>
            <a:endParaRPr lang="en-US" sz="2195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sz="2195" dirty="0" smtClean="0">
                <a:ea typeface="+mn-ea"/>
              </a:rPr>
              <a:t>Connection closure</a:t>
            </a:r>
            <a:endParaRPr lang="en-AU" sz="2195" dirty="0" smtClean="0">
              <a:ea typeface="+mn-ea"/>
            </a:endParaRPr>
          </a:p>
        </p:txBody>
      </p:sp>
      <p:sp>
        <p:nvSpPr>
          <p:cNvPr id="76804" name="Content Placeholder 11"/>
          <p:cNvSpPr>
            <a:spLocks noGrp="1"/>
          </p:cNvSpPr>
          <p:nvPr>
            <p:ph sz="half" idx="2"/>
          </p:nvPr>
        </p:nvSpPr>
        <p:spPr>
          <a:xfrm>
            <a:off x="5578475" y="1600200"/>
            <a:ext cx="3565525" cy="525780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Transport layer security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Version number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Message authentication code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Pseudorandom function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Alert codes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Cipher suites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Client certificate types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Certificate_verify and finished messages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Cryptographic computations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Padding </a:t>
            </a:r>
            <a:endParaRPr lang="en-US" dirty="0" smtClean="0">
              <a:ea typeface="+mn-ea"/>
              <a:cs typeface="+mn-cs"/>
            </a:endParaRPr>
          </a:p>
          <a:p>
            <a:pPr marL="342900" lvl="1" indent="-342900" eaLnBrk="1" fontAlgn="auto" hangingPunct="1">
              <a:spcBef>
                <a:spcPts val="24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sz="2380" dirty="0" smtClean="0">
                <a:ea typeface="+mn-ea"/>
              </a:rPr>
              <a:t>Secure shell (SSH)</a:t>
            </a:r>
            <a:endParaRPr lang="en-US" sz="2380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sz="2195" dirty="0" smtClean="0">
                <a:ea typeface="+mn-ea"/>
              </a:rPr>
              <a:t>Transport layer protocol</a:t>
            </a:r>
            <a:endParaRPr lang="en-US" sz="2195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sz="2195" dirty="0" smtClean="0">
                <a:ea typeface="+mn-ea"/>
              </a:rPr>
              <a:t>User authentication protocol</a:t>
            </a:r>
            <a:endParaRPr lang="en-US" sz="2195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-84" charset="0"/>
              <a:buChar char="•"/>
              <a:defRPr/>
            </a:pPr>
            <a:r>
              <a:rPr lang="en-US" sz="2195" dirty="0" smtClean="0">
                <a:ea typeface="+mn-ea"/>
              </a:rPr>
              <a:t>Communication protocol</a:t>
            </a:r>
            <a:endParaRPr lang="en-US" sz="2195" dirty="0" smtClean="0">
              <a:ea typeface="+mn-ea"/>
            </a:endParaRPr>
          </a:p>
        </p:txBody>
      </p:sp>
      <p:pic>
        <p:nvPicPr>
          <p:cNvPr id="9" name="Picture Placeholder 4" descr="crypto.jpg"/>
          <p:cNvPicPr>
            <a:picLocks noChangeAspect="1"/>
          </p:cNvPicPr>
          <p:nvPr/>
        </p:nvPicPr>
        <p:blipFill>
          <a:blip r:embed="rId1"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05200" y="28194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f1.pdf"/>
          <p:cNvPicPr>
            <a:picLocks noGrp="1" noChangeAspect="1"/>
          </p:cNvPicPr>
          <p:nvPr>
            <p:ph idx="4294967295"/>
          </p:nvPr>
        </p:nvPicPr>
        <mc:AlternateContent xmlns:mc="http://schemas.openxmlformats.org/markup-compatibility/2006">
          <mc:Choice xmlns:mv="urn:schemas-microsoft-com:mac:vml" xmlns:ma="http://schemas.microsoft.com/office/mac/drawingml/2008/main" Requires="ma">
            <p:blipFill>
              <a:blip r:embed="rId1"/>
              <a:srcRect l="2824" t="26364" r="-706" b="31818"/>
              <a:stretch>
                <a:fillRect/>
              </a:stretch>
            </p:blipFill>
          </mc:Choice>
          <mc:Fallback>
            <p:blipFill>
              <a:blip r:embed="rId2"/>
              <a:srcRect l="2824" t="26364" r="-706" b="31818"/>
              <a:stretch>
                <a:fillRect/>
              </a:stretch>
            </p:blipFill>
          </mc:Fallback>
        </mc:AlternateContent>
        <p:spPr>
          <a:xfrm>
            <a:off x="0" y="533400"/>
            <a:ext cx="9702800" cy="5364162"/>
          </a:xfrm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Secure Sockets Layer (SSL)</a:t>
            </a:r>
            <a:endParaRPr lang="en-AU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057400"/>
            <a:ext cx="7570787" cy="4289425"/>
          </a:xfrm>
        </p:spPr>
        <p:txBody>
          <a:bodyPr/>
          <a:lstStyle/>
          <a:p>
            <a:r>
              <a:rPr lang="en-AU" dirty="0" smtClean="0"/>
              <a:t>One of the most widely used security services</a:t>
            </a:r>
            <a:endParaRPr lang="en-AU" dirty="0" smtClean="0"/>
          </a:p>
          <a:p>
            <a:r>
              <a:rPr lang="en-AU" dirty="0" smtClean="0"/>
              <a:t>A general purpose service implemented as a set of protocols that rely on TCP</a:t>
            </a:r>
            <a:endParaRPr lang="en-AU" dirty="0" smtClean="0"/>
          </a:p>
          <a:p>
            <a:pPr lvl="1"/>
            <a:r>
              <a:rPr lang="en-AU" dirty="0" smtClean="0"/>
              <a:t>Could be provided as part of the underlying protocol suite and therefore be transparent to applications</a:t>
            </a:r>
            <a:endParaRPr lang="en-AU" dirty="0" smtClean="0"/>
          </a:p>
          <a:p>
            <a:pPr lvl="1"/>
            <a:r>
              <a:rPr lang="en-AU" dirty="0" smtClean="0"/>
              <a:t>Can be embedded in specific packages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2.pdf"/>
          <p:cNvPicPr>
            <a:picLocks noChangeAspect="1"/>
          </p:cNvPicPr>
          <p:nvPr/>
        </p:nvPicPr>
        <mc:AlternateContent xmlns:mc="http://schemas.openxmlformats.org/markup-compatibility/2006">
          <mc:Choice xmlns:mv="urn:schemas-microsoft-com:mac:vml" xmlns:ma="http://schemas.microsoft.com/office/mac/drawingml/2008/main" Requires="ma">
            <p:blipFill>
              <a:blip r:embed="rId1"/>
              <a:srcRect l="25455" t="17647" r="23636" b="29412"/>
              <a:stretch>
                <a:fillRect/>
              </a:stretch>
            </p:blipFill>
          </mc:Choice>
          <mc:Fallback>
            <p:blipFill>
              <a:blip r:embed="rId2"/>
              <a:srcRect l="25455" t="17647" r="23636" b="29412"/>
              <a:stretch>
                <a:fillRect/>
              </a:stretch>
            </p:blipFill>
          </mc:Fallback>
        </mc:AlternateContent>
        <p:spPr>
          <a:xfrm>
            <a:off x="381000" y="73680"/>
            <a:ext cx="8442604" cy="67843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5" y="610870"/>
            <a:ext cx="8047990" cy="49276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Architecture</a:t>
            </a:r>
            <a:endParaRPr lang="en-AU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792163" y="1762125"/>
            <a:ext cx="7570787" cy="4638675"/>
          </a:xfrm>
        </p:spPr>
        <p:txBody>
          <a:bodyPr>
            <a:normAutofit/>
          </a:bodyPr>
          <a:lstStyle/>
          <a:p>
            <a:r>
              <a:rPr lang="en-US" dirty="0" smtClean="0"/>
              <a:t>Two important SSL concepts are:</a:t>
            </a:r>
            <a:endParaRPr lang="en-US" dirty="0" smtClean="0"/>
          </a:p>
        </p:txBody>
      </p:sp>
      <p:graphicFrame>
        <p:nvGraphicFramePr>
          <p:cNvPr id="5" name="Diagram 4"/>
          <p:cNvGraphicFramePr/>
          <p:nvPr/>
        </p:nvGraphicFramePr>
        <p:xfrm>
          <a:off x="533400" y="2514600"/>
          <a:ext cx="8382000" cy="401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9688"/>
            <a:ext cx="9296399" cy="1412875"/>
          </a:xfrm>
        </p:spPr>
        <p:txBody>
          <a:bodyPr/>
          <a:lstStyle/>
          <a:p>
            <a:r>
              <a:rPr lang="en-US" sz="3000" dirty="0" smtClean="0"/>
              <a:t>A session state is defined by the following parameters:</a:t>
            </a:r>
            <a:endParaRPr lang="en-US" sz="30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</p:nvPr>
        </p:nvGraphicFramePr>
        <p:xfrm>
          <a:off x="152400" y="1774825"/>
          <a:ext cx="8839200" cy="493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9688"/>
            <a:ext cx="9296399" cy="1412875"/>
          </a:xfrm>
        </p:spPr>
        <p:txBody>
          <a:bodyPr/>
          <a:lstStyle/>
          <a:p>
            <a:r>
              <a:rPr lang="en-US" sz="2800" dirty="0" smtClean="0"/>
              <a:t>A connection state is defined by the following parameters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</p:nvPr>
        </p:nvGraphicFramePr>
        <p:xfrm>
          <a:off x="381000" y="1676400"/>
          <a:ext cx="3977322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4800600" y="1600200"/>
          <a:ext cx="3566160" cy="5083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ch01">
  <a:themeElements>
    <a:clrScheme name="ch01 4">
      <a:dk1>
        <a:srgbClr val="9B69FF"/>
      </a:dk1>
      <a:lt1>
        <a:srgbClr val="FFFFFF"/>
      </a:lt1>
      <a:dk2>
        <a:srgbClr val="666699"/>
      </a:dk2>
      <a:lt2>
        <a:srgbClr val="D9D9FF"/>
      </a:lt2>
      <a:accent1>
        <a:srgbClr val="9966FF"/>
      </a:accent1>
      <a:accent2>
        <a:srgbClr val="00FFFF"/>
      </a:accent2>
      <a:accent3>
        <a:srgbClr val="B8B8CA"/>
      </a:accent3>
      <a:accent4>
        <a:srgbClr val="DADADA"/>
      </a:accent4>
      <a:accent5>
        <a:srgbClr val="CAB8FF"/>
      </a:accent5>
      <a:accent6>
        <a:srgbClr val="00E7E7"/>
      </a:accent6>
      <a:hlink>
        <a:srgbClr val="5FAFFF"/>
      </a:hlink>
      <a:folHlink>
        <a:srgbClr val="003399"/>
      </a:folHlink>
    </a:clrScheme>
    <a:fontScheme name="ch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h01 1">
        <a:dk1>
          <a:srgbClr val="2B2B85"/>
        </a:dk1>
        <a:lt1>
          <a:srgbClr val="FFFFFF"/>
        </a:lt1>
        <a:dk2>
          <a:srgbClr val="00254A"/>
        </a:dk2>
        <a:lt2>
          <a:srgbClr val="C0C0C0"/>
        </a:lt2>
        <a:accent1>
          <a:srgbClr val="2E2E8E"/>
        </a:accent1>
        <a:accent2>
          <a:srgbClr val="0066CC"/>
        </a:accent2>
        <a:accent3>
          <a:srgbClr val="AAACB1"/>
        </a:accent3>
        <a:accent4>
          <a:srgbClr val="DADADA"/>
        </a:accent4>
        <a:accent5>
          <a:srgbClr val="ADADC6"/>
        </a:accent5>
        <a:accent6>
          <a:srgbClr val="005CB9"/>
        </a:accent6>
        <a:hlink>
          <a:srgbClr val="99CCFF"/>
        </a:hlink>
        <a:folHlink>
          <a:srgbClr val="8F8FB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2">
        <a:dk1>
          <a:srgbClr val="3B4B5D"/>
        </a:dk1>
        <a:lt1>
          <a:srgbClr val="FFFFFF"/>
        </a:lt1>
        <a:dk2>
          <a:srgbClr val="466886"/>
        </a:dk2>
        <a:lt2>
          <a:srgbClr val="CCECFF"/>
        </a:lt2>
        <a:accent1>
          <a:srgbClr val="58718C"/>
        </a:accent1>
        <a:accent2>
          <a:srgbClr val="6D9D97"/>
        </a:accent2>
        <a:accent3>
          <a:srgbClr val="B0B9C3"/>
        </a:accent3>
        <a:accent4>
          <a:srgbClr val="DADADA"/>
        </a:accent4>
        <a:accent5>
          <a:srgbClr val="B4BBC5"/>
        </a:accent5>
        <a:accent6>
          <a:srgbClr val="628E88"/>
        </a:accent6>
        <a:hlink>
          <a:srgbClr val="99CCFF"/>
        </a:hlink>
        <a:folHlink>
          <a:srgbClr val="A97CF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3">
        <a:dk1>
          <a:srgbClr val="008AE8"/>
        </a:dk1>
        <a:lt1>
          <a:srgbClr val="FFFFFF"/>
        </a:lt1>
        <a:dk2>
          <a:srgbClr val="0068AE"/>
        </a:dk2>
        <a:lt2>
          <a:srgbClr val="CCECFF"/>
        </a:lt2>
        <a:accent1>
          <a:srgbClr val="0088E4"/>
        </a:accent1>
        <a:accent2>
          <a:srgbClr val="009999"/>
        </a:accent2>
        <a:accent3>
          <a:srgbClr val="AAB9D3"/>
        </a:accent3>
        <a:accent4>
          <a:srgbClr val="DADADA"/>
        </a:accent4>
        <a:accent5>
          <a:srgbClr val="AAC3EF"/>
        </a:accent5>
        <a:accent6>
          <a:srgbClr val="008A8A"/>
        </a:accent6>
        <a:hlink>
          <a:srgbClr val="99FF99"/>
        </a:hlink>
        <a:folHlink>
          <a:srgbClr val="AFE1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4">
        <a:dk1>
          <a:srgbClr val="9B69FF"/>
        </a:dk1>
        <a:lt1>
          <a:srgbClr val="FFFFFF"/>
        </a:lt1>
        <a:dk2>
          <a:srgbClr val="666699"/>
        </a:dk2>
        <a:lt2>
          <a:srgbClr val="D9D9FF"/>
        </a:lt2>
        <a:accent1>
          <a:srgbClr val="9966FF"/>
        </a:accent1>
        <a:accent2>
          <a:srgbClr val="00FFFF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E7E7"/>
        </a:accent6>
        <a:hlink>
          <a:srgbClr val="5FAFFF"/>
        </a:hlink>
        <a:folHlink>
          <a:srgbClr val="00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5">
        <a:dk1>
          <a:srgbClr val="008080"/>
        </a:dk1>
        <a:lt1>
          <a:srgbClr val="FFFFFF"/>
        </a:lt1>
        <a:dk2>
          <a:srgbClr val="006666"/>
        </a:dk2>
        <a:lt2>
          <a:srgbClr val="FFFFCC"/>
        </a:lt2>
        <a:accent1>
          <a:srgbClr val="008080"/>
        </a:accent1>
        <a:accent2>
          <a:srgbClr val="0099FF"/>
        </a:accent2>
        <a:accent3>
          <a:srgbClr val="AAB8B8"/>
        </a:accent3>
        <a:accent4>
          <a:srgbClr val="DADADA"/>
        </a:accent4>
        <a:accent5>
          <a:srgbClr val="AAC0C0"/>
        </a:accent5>
        <a:accent6>
          <a:srgbClr val="008AE7"/>
        </a:accent6>
        <a:hlink>
          <a:srgbClr val="1ACE9F"/>
        </a:hlink>
        <a:folHlink>
          <a:srgbClr val="A5B5C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6">
        <a:dk1>
          <a:srgbClr val="CDD9D1"/>
        </a:dk1>
        <a:lt1>
          <a:srgbClr val="FFFFFF"/>
        </a:lt1>
        <a:dk2>
          <a:srgbClr val="A3BBA9"/>
        </a:dk2>
        <a:lt2>
          <a:srgbClr val="007D80"/>
        </a:lt2>
        <a:accent1>
          <a:srgbClr val="CBD7CE"/>
        </a:accent1>
        <a:accent2>
          <a:srgbClr val="9CA8A4"/>
        </a:accent2>
        <a:accent3>
          <a:srgbClr val="CEDAD1"/>
        </a:accent3>
        <a:accent4>
          <a:srgbClr val="DADADA"/>
        </a:accent4>
        <a:accent5>
          <a:srgbClr val="E2E8E3"/>
        </a:accent5>
        <a:accent6>
          <a:srgbClr val="8D9894"/>
        </a:accent6>
        <a:hlink>
          <a:srgbClr val="0099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7">
        <a:dk1>
          <a:srgbClr val="686B5D"/>
        </a:dk1>
        <a:lt1>
          <a:srgbClr val="DCDAD0"/>
        </a:lt1>
        <a:dk2>
          <a:srgbClr val="525040"/>
        </a:dk2>
        <a:lt2>
          <a:srgbClr val="D3D2A6"/>
        </a:lt2>
        <a:accent1>
          <a:srgbClr val="686B5D"/>
        </a:accent1>
        <a:accent2>
          <a:srgbClr val="5D8770"/>
        </a:accent2>
        <a:accent3>
          <a:srgbClr val="B3B3AF"/>
        </a:accent3>
        <a:accent4>
          <a:srgbClr val="BCBAB1"/>
        </a:accent4>
        <a:accent5>
          <a:srgbClr val="B9BAB6"/>
        </a:accent5>
        <a:accent6>
          <a:srgbClr val="537A65"/>
        </a:accent6>
        <a:hlink>
          <a:srgbClr val="85B7A9"/>
        </a:hlink>
        <a:folHlink>
          <a:srgbClr val="B8936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8">
        <a:dk1>
          <a:srgbClr val="000000"/>
        </a:dk1>
        <a:lt1>
          <a:srgbClr val="EAEAEA"/>
        </a:lt1>
        <a:dk2>
          <a:srgbClr val="000000"/>
        </a:dk2>
        <a:lt2>
          <a:srgbClr val="B2B2B2"/>
        </a:lt2>
        <a:accent1>
          <a:srgbClr val="FFFFFF"/>
        </a:accent1>
        <a:accent2>
          <a:srgbClr val="A4BCC4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94AAB1"/>
        </a:accent6>
        <a:hlink>
          <a:srgbClr val="0066FF"/>
        </a:hlink>
        <a:folHlink>
          <a:srgbClr val="00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01 9">
        <a:dk1>
          <a:srgbClr val="000000"/>
        </a:dk1>
        <a:lt1>
          <a:srgbClr val="D7D1B9"/>
        </a:lt1>
        <a:dk2>
          <a:srgbClr val="B39257"/>
        </a:dk2>
        <a:lt2>
          <a:srgbClr val="B1A887"/>
        </a:lt2>
        <a:accent1>
          <a:srgbClr val="E6E3D4"/>
        </a:accent1>
        <a:accent2>
          <a:srgbClr val="A2A4AC"/>
        </a:accent2>
        <a:accent3>
          <a:srgbClr val="E8E5D9"/>
        </a:accent3>
        <a:accent4>
          <a:srgbClr val="000000"/>
        </a:accent4>
        <a:accent5>
          <a:srgbClr val="F0EFE6"/>
        </a:accent5>
        <a:accent6>
          <a:srgbClr val="92949B"/>
        </a:accent6>
        <a:hlink>
          <a:srgbClr val="666633"/>
        </a:hlink>
        <a:folHlink>
          <a:srgbClr val="9C9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fusion">
  <a:themeElements>
    <a:clrScheme name="Infusion">
      <a:dk1>
        <a:sysClr val="windowText" lastClr="000000"/>
      </a:dk1>
      <a:lt1>
        <a:sysClr val="window" lastClr="FFFFFF"/>
      </a:lt1>
      <a:dk2>
        <a:srgbClr val="2F1F58"/>
      </a:dk2>
      <a:lt2>
        <a:srgbClr val="B7A9E0"/>
      </a:lt2>
      <a:accent1>
        <a:srgbClr val="8C73D0"/>
      </a:accent1>
      <a:accent2>
        <a:srgbClr val="C2E8C4"/>
      </a:accent2>
      <a:accent3>
        <a:srgbClr val="C5A6E8"/>
      </a:accent3>
      <a:accent4>
        <a:srgbClr val="B45EC7"/>
      </a:accent4>
      <a:accent5>
        <a:srgbClr val="9FDAFB"/>
      </a:accent5>
      <a:accent6>
        <a:srgbClr val="95C5B0"/>
      </a:accent6>
      <a:hlink>
        <a:srgbClr val="744AE0"/>
      </a:hlink>
      <a:folHlink>
        <a:srgbClr val="8D8AD1"/>
      </a:folHlink>
    </a:clrScheme>
    <a:fontScheme name="Infusion">
      <a:majorFont>
        <a:latin typeface="Mistral"/>
        <a:ea typeface=""/>
        <a:cs typeface=""/>
        <a:font script="Jpan" typeface="ＭＳ Ｐ明朝"/>
      </a:majorFont>
      <a:minorFont>
        <a:latin typeface="Candara"/>
        <a:ea typeface=""/>
        <a:cs typeface=""/>
        <a:font script="Jpan" typeface="メイリオ"/>
      </a:minorFont>
    </a:fontScheme>
    <a:fmtScheme name="Infusion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300000"/>
                <a:lumMod val="125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135000"/>
              </a:schemeClr>
            </a:duotone>
          </a:blip>
          <a:tile tx="0" ty="0" sx="40000" sy="40000" flip="none" algn="tl"/>
        </a:blipFill>
      </a:fillStyleLst>
      <a:lnStyleLst>
        <a:ln w="38100" cap="flat" cmpd="sng" algn="ctr">
          <a:solidFill>
            <a:schemeClr val="phClr">
              <a:alpha val="70000"/>
              <a:satMod val="105000"/>
            </a:schemeClr>
          </a:solidFill>
          <a:prstDash val="solid"/>
          <a:miter/>
        </a:ln>
        <a:ln w="50800" cap="flat" cmpd="sng" algn="ctr">
          <a:solidFill>
            <a:schemeClr val="phClr">
              <a:alpha val="50000"/>
            </a:schemeClr>
          </a:solidFill>
          <a:prstDash val="solid"/>
          <a:miter/>
        </a:ln>
        <a:ln w="88900" cap="flat" cmpd="sng" algn="ctr">
          <a:solidFill>
            <a:schemeClr val="phClr">
              <a:alpha val="40000"/>
            </a:schemeClr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r="13500000">
              <a:srgbClr val="000000">
                <a:alpha val="50000"/>
              </a:srgbClr>
            </a:innerShdw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>
            <a:fillRect/>
          </a:stretch>
        </a:blipFill>
        <a:blipFill rotWithShape="1">
          <a:blip xmlns:r="http://schemas.openxmlformats.org/officeDocument/2006/relationships" r:embed="rId4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>
            <a:fillRect/>
          </a:stretch>
        </a:blipFill>
        <a:blipFill rotWithShape="1">
          <a:blip xmlns:r="http://schemas.openxmlformats.org/officeDocument/2006/relationships" r:embed="rId5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Mnementh:Users:lpb:admin:consult:Prentice-Hall:Slides:ch01.ppt</Template>
  <TotalTime>0</TotalTime>
  <Words>6527</Words>
  <Application>WPS 演示</Application>
  <PresentationFormat>On-screen Show (4:3)</PresentationFormat>
  <Paragraphs>179</Paragraphs>
  <Slides>39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Arial</vt:lpstr>
      <vt:lpstr>宋体</vt:lpstr>
      <vt:lpstr>Wingdings</vt:lpstr>
      <vt:lpstr>MS PGothic</vt:lpstr>
      <vt:lpstr>Candara</vt:lpstr>
      <vt:lpstr>Arial</vt:lpstr>
      <vt:lpstr>Mistral</vt:lpstr>
      <vt:lpstr>Times New Roman</vt:lpstr>
      <vt:lpstr>微软雅黑</vt:lpstr>
      <vt:lpstr>Arial Unicode MS</vt:lpstr>
      <vt:lpstr>Courier New</vt:lpstr>
      <vt:lpstr>ch01</vt:lpstr>
      <vt:lpstr>Infusion</vt:lpstr>
      <vt:lpstr>Chapter 17</vt:lpstr>
      <vt:lpstr>PowerPoint 演示文稿</vt:lpstr>
      <vt:lpstr>PowerPoint 演示文稿</vt:lpstr>
      <vt:lpstr>PowerPoint 演示文稿</vt:lpstr>
      <vt:lpstr>Secure Sockets Layer (SSL)</vt:lpstr>
      <vt:lpstr>PowerPoint 演示文稿</vt:lpstr>
      <vt:lpstr>SSL Architecture</vt:lpstr>
      <vt:lpstr>A session state is defined by the following parameters:</vt:lpstr>
      <vt:lpstr>A connection state is defined by the following parameters:</vt:lpstr>
      <vt:lpstr>SSL Record Protocol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Cryptographic Computations</vt:lpstr>
      <vt:lpstr>Transport Layer Security (TLS)</vt:lpstr>
      <vt:lpstr>PowerPoint 演示文稿</vt:lpstr>
      <vt:lpstr>HTTPS (HTTP over SSL)</vt:lpstr>
      <vt:lpstr>Connection Initiation</vt:lpstr>
      <vt:lpstr>Connection Closure</vt:lpstr>
      <vt:lpstr>Secure Shell (SSH)</vt:lpstr>
      <vt:lpstr>PowerPoint 演示文稿</vt:lpstr>
      <vt:lpstr>Transport Layer Protocol</vt:lpstr>
      <vt:lpstr>PowerPoint 演示文稿</vt:lpstr>
      <vt:lpstr>PowerPoint 演示文稿</vt:lpstr>
      <vt:lpstr>PowerPoint 演示文稿</vt:lpstr>
      <vt:lpstr>Authentication Methods</vt:lpstr>
      <vt:lpstr>Connection Protocol</vt:lpstr>
      <vt:lpstr>PowerPoint 演示文稿</vt:lpstr>
      <vt:lpstr>Channel Types</vt:lpstr>
      <vt:lpstr>Port Forwarding</vt:lpstr>
      <vt:lpstr>PowerPoint 演示文稿</vt:lpstr>
      <vt:lpstr>思考题</vt:lpstr>
      <vt:lpstr>Summary</vt:lpstr>
    </vt:vector>
  </TitlesOfParts>
  <Company>School of Eng &amp; IT, UNSW@ADFA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 Stallings, Cryptography and Network Security 5/e</dc:title>
  <dc:creator>Dr Lawrie Brown</dc:creator>
  <dc:subject>Lecture Overheads - Ch 16</dc:subject>
  <cp:lastModifiedBy>阳光</cp:lastModifiedBy>
  <cp:revision>52</cp:revision>
  <cp:lastPrinted>2009-09-23T05:30:00Z</cp:lastPrinted>
  <dcterms:created xsi:type="dcterms:W3CDTF">2013-03-12T01:41:00Z</dcterms:created>
  <dcterms:modified xsi:type="dcterms:W3CDTF">2018-11-05T02:34:00Z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2052-11.1.0.7932</vt:lpwstr>
  </property>
</Properties>
</file>